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48"/>
  </p:notesMasterIdLst>
  <p:sldIdLst>
    <p:sldId id="256" r:id="rId2"/>
    <p:sldId id="260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7" r:id="rId12"/>
    <p:sldId id="308" r:id="rId13"/>
    <p:sldId id="309" r:id="rId14"/>
    <p:sldId id="305" r:id="rId15"/>
    <p:sldId id="306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40" r:id="rId45"/>
    <p:sldId id="338" r:id="rId46"/>
    <p:sldId id="339" r:id="rId47"/>
  </p:sldIdLst>
  <p:sldSz cx="9144000" cy="5143500" type="screen16x9"/>
  <p:notesSz cx="6858000" cy="9144000"/>
  <p:embeddedFontLst>
    <p:embeddedFont>
      <p:font typeface="Anaheim" panose="020B0604020202020204" charset="0"/>
      <p:regular r:id="rId49"/>
    </p:embeddedFont>
    <p:embeddedFont>
      <p:font typeface="Poppins" panose="00000500000000000000" pitchFamily="2" charset="0"/>
      <p:regular r:id="rId50"/>
      <p:bold r:id="rId51"/>
      <p:italic r:id="rId52"/>
      <p:boldItalic r:id="rId53"/>
    </p:embeddedFont>
    <p:embeddedFont>
      <p:font typeface="Poppins Medium" panose="00000600000000000000" pitchFamily="2" charset="0"/>
      <p:regular r:id="rId54"/>
      <p:bold r:id="rId55"/>
      <p:italic r:id="rId56"/>
      <p:boldItalic r:id="rId57"/>
    </p:embeddedFont>
    <p:embeddedFont>
      <p:font typeface="Poppins SemiBold" panose="00000700000000000000" pitchFamily="2" charset="0"/>
      <p:regular r:id="rId58"/>
      <p:bold r:id="rId59"/>
      <p:italic r:id="rId60"/>
      <p:boldItalic r:id="rId61"/>
    </p:embeddedFont>
    <p:embeddedFont>
      <p:font typeface="Walter Turncoat" panose="020B0604020202020204" charset="0"/>
      <p:regular r:id="rId62"/>
    </p:embeddedFont>
    <p:embeddedFont>
      <p:font typeface="Wingdings 2" panose="05020102010507070707" pitchFamily="18" charset="2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E17E73-CD24-4922-BEBD-AC0A3A8B8916}">
  <a:tblStyle styleId="{A7E17E73-CD24-4922-BEBD-AC0A3A8B89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8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15D72B-29B6-4DA7-B605-54AB80E00F18}" type="doc">
      <dgm:prSet loTypeId="urn:microsoft.com/office/officeart/2005/8/layout/p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2E37D91-7565-4A6E-96D4-3EE16816ACC8}">
      <dgm:prSet custT="1"/>
      <dgm:spPr/>
      <dgm:t>
        <a:bodyPr/>
        <a:lstStyle/>
        <a:p>
          <a:r>
            <a:rPr lang="en-US" sz="2000" b="0" i="0">
              <a:latin typeface="Sniglet" panose="020B0604020202020204" charset="0"/>
            </a:rPr>
            <a:t>Variety</a:t>
          </a:r>
          <a:endParaRPr lang="en-US" sz="2000" dirty="0">
            <a:latin typeface="Sniglet" panose="020B0604020202020204" charset="0"/>
          </a:endParaRPr>
        </a:p>
      </dgm:t>
    </dgm:pt>
    <dgm:pt modelId="{4CB3CECF-89FE-4233-89EF-0ABD084B721A}" type="parTrans" cxnId="{CBAD1302-B810-4787-A2AB-8EB38E39C34F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1A11BEE6-49E6-4820-89FE-991550A6D3FA}" type="sibTrans" cxnId="{CBAD1302-B810-4787-A2AB-8EB38E39C34F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B65F0F3F-A834-49CC-9592-E4E2207CED8E}">
      <dgm:prSet custT="1"/>
      <dgm:spPr/>
      <dgm:t>
        <a:bodyPr/>
        <a:lstStyle/>
        <a:p>
          <a:r>
            <a:rPr lang="en-US" sz="2000" b="0" i="0">
              <a:latin typeface="Sniglet" panose="020B0604020202020204" charset="0"/>
            </a:rPr>
            <a:t>Concise-ness</a:t>
          </a:r>
          <a:endParaRPr lang="en-US" sz="2000" dirty="0">
            <a:latin typeface="Sniglet" panose="020B0604020202020204" charset="0"/>
          </a:endParaRPr>
        </a:p>
      </dgm:t>
    </dgm:pt>
    <dgm:pt modelId="{48B8ADE9-8824-40E8-9FB5-82C1FE3C6953}" type="parTrans" cxnId="{562097C0-54AF-44F0-98C6-28FCD8178D13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6FEFE765-AB17-44FD-9665-C7CFB2DE9536}" type="sibTrans" cxnId="{562097C0-54AF-44F0-98C6-28FCD8178D13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A6385141-CA3E-4893-85A7-A805E8D143FE}">
      <dgm:prSet custT="1"/>
      <dgm:spPr/>
      <dgm:t>
        <a:bodyPr/>
        <a:lstStyle/>
        <a:p>
          <a:r>
            <a:rPr lang="en-US" sz="2000" b="0" i="0">
              <a:latin typeface="Sniglet" panose="020B0604020202020204" charset="0"/>
            </a:rPr>
            <a:t>Clarity</a:t>
          </a:r>
          <a:endParaRPr lang="en-US" sz="2000" dirty="0">
            <a:latin typeface="Sniglet" panose="020B0604020202020204" charset="0"/>
          </a:endParaRPr>
        </a:p>
      </dgm:t>
    </dgm:pt>
    <dgm:pt modelId="{E00B38B6-B6A4-464B-849B-026C43B094BF}" type="parTrans" cxnId="{5E2333E1-0ED6-4D95-8992-0AA994AD9B4C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8A237F11-5AE8-4D78-9D6F-8F90039BA443}" type="sibTrans" cxnId="{5E2333E1-0ED6-4D95-8992-0AA994AD9B4C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E678DCEA-6E12-4EBA-8088-A557C04777AF}">
      <dgm:prSet custT="1"/>
      <dgm:spPr/>
      <dgm:t>
        <a:bodyPr/>
        <a:lstStyle/>
        <a:p>
          <a:r>
            <a:rPr lang="en-US" sz="2000" b="0" i="0">
              <a:latin typeface="Sniglet" panose="020B0604020202020204" charset="0"/>
            </a:rPr>
            <a:t>Access points for readers</a:t>
          </a:r>
          <a:endParaRPr lang="en-US" sz="2000" dirty="0">
            <a:latin typeface="Sniglet" panose="020B0604020202020204" charset="0"/>
          </a:endParaRPr>
        </a:p>
      </dgm:t>
    </dgm:pt>
    <dgm:pt modelId="{DC960574-2267-4448-94FA-F5D0D49E3BE0}" type="parTrans" cxnId="{40BABE5A-79F7-48AE-90F7-FD987B99C473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C484CC08-8AF5-4B6D-AD57-7C8CBADC34AC}" type="sibTrans" cxnId="{40BABE5A-79F7-48AE-90F7-FD987B99C473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CE089A6A-0F2A-4FA8-BFAE-D72CA4E11559}">
      <dgm:prSet custT="1"/>
      <dgm:spPr/>
      <dgm:t>
        <a:bodyPr/>
        <a:lstStyle/>
        <a:p>
          <a:r>
            <a:rPr lang="en-US" sz="2000" b="0" i="0">
              <a:latin typeface="Sniglet" panose="020B0604020202020204" charset="0"/>
            </a:rPr>
            <a:t>Visualiza-tion</a:t>
          </a:r>
          <a:endParaRPr lang="en-US" sz="2000" dirty="0">
            <a:latin typeface="Sniglet" panose="020B0604020202020204" charset="0"/>
          </a:endParaRPr>
        </a:p>
      </dgm:t>
    </dgm:pt>
    <dgm:pt modelId="{AE70243B-D29E-494F-90FD-DA8152B10FBE}" type="parTrans" cxnId="{428CB9B2-9540-4B46-8E17-9CC146C5A7BC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B53FC547-37DF-4114-9716-F3399BDF655D}" type="sibTrans" cxnId="{428CB9B2-9540-4B46-8E17-9CC146C5A7BC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4548B880-2C7F-4FDE-85E8-D34F464DA359}">
      <dgm:prSet custT="1"/>
      <dgm:spPr/>
      <dgm:t>
        <a:bodyPr/>
        <a:lstStyle/>
        <a:p>
          <a:r>
            <a:rPr lang="en-US" sz="2000" b="0" i="0">
              <a:latin typeface="Sniglet" panose="020B0604020202020204" charset="0"/>
            </a:rPr>
            <a:t>Cosmetic appeal</a:t>
          </a:r>
          <a:endParaRPr lang="en-US" sz="2000" dirty="0">
            <a:latin typeface="Sniglet" panose="020B0604020202020204" charset="0"/>
          </a:endParaRPr>
        </a:p>
      </dgm:t>
    </dgm:pt>
    <dgm:pt modelId="{FEFA7B39-A0FF-4A0C-B4C4-3F866FEE649E}" type="parTrans" cxnId="{63986D85-CC45-4E07-9822-78654D573030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8441E3BC-9884-4765-A6F3-CEF0FBD7BFAE}" type="sibTrans" cxnId="{63986D85-CC45-4E07-9822-78654D573030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10065E85-DCA5-4B35-8FB4-68493CD240FF}" type="pres">
      <dgm:prSet presAssocID="{F515D72B-29B6-4DA7-B605-54AB80E00F18}" presName="Name0" presStyleCnt="0">
        <dgm:presLayoutVars>
          <dgm:dir/>
          <dgm:resizeHandles val="exact"/>
        </dgm:presLayoutVars>
      </dgm:prSet>
      <dgm:spPr/>
    </dgm:pt>
    <dgm:pt modelId="{9E2C9079-B57A-464C-84A6-98D8D468420C}" type="pres">
      <dgm:prSet presAssocID="{32E37D91-7565-4A6E-96D4-3EE16816ACC8}" presName="compNode" presStyleCnt="0"/>
      <dgm:spPr/>
    </dgm:pt>
    <dgm:pt modelId="{32DF321D-FC75-4FDD-B5F0-4F6E8D9287F3}" type="pres">
      <dgm:prSet presAssocID="{32E37D91-7565-4A6E-96D4-3EE16816ACC8}" presName="pictRect" presStyleLbl="node1" presStyleIdx="0" presStyleCnt="6" custLinFactNeighborY="-2385"/>
      <dgm:spPr>
        <a:blipFill dpi="0" rotWithShape="1"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877" r="6070" b="-21992"/>
          </a:stretch>
        </a:blipFill>
      </dgm:spPr>
    </dgm:pt>
    <dgm:pt modelId="{9E8A6F14-4071-439D-8A11-61E6418A3C0B}" type="pres">
      <dgm:prSet presAssocID="{32E37D91-7565-4A6E-96D4-3EE16816ACC8}" presName="textRect" presStyleLbl="revTx" presStyleIdx="0" presStyleCnt="6">
        <dgm:presLayoutVars>
          <dgm:bulletEnabled val="1"/>
        </dgm:presLayoutVars>
      </dgm:prSet>
      <dgm:spPr/>
    </dgm:pt>
    <dgm:pt modelId="{A73820F7-85C3-4604-AA9F-4EC81C134DAD}" type="pres">
      <dgm:prSet presAssocID="{1A11BEE6-49E6-4820-89FE-991550A6D3FA}" presName="sibTrans" presStyleLbl="sibTrans2D1" presStyleIdx="0" presStyleCnt="0"/>
      <dgm:spPr/>
    </dgm:pt>
    <dgm:pt modelId="{F4577BF6-9428-48DA-A05A-E1B8C7A3BFDD}" type="pres">
      <dgm:prSet presAssocID="{B65F0F3F-A834-49CC-9592-E4E2207CED8E}" presName="compNode" presStyleCnt="0"/>
      <dgm:spPr/>
    </dgm:pt>
    <dgm:pt modelId="{6D1FE36C-AF52-4C2A-B211-21474D8C5DB7}" type="pres">
      <dgm:prSet presAssocID="{B65F0F3F-A834-49CC-9592-E4E2207CED8E}" presName="pictRect" presStyleLbl="node1" presStyleIdx="1" presStyleCnt="6"/>
      <dgm:spPr>
        <a:blipFill dpi="0" rotWithShape="1">
          <a:blip xmlns:r="http://schemas.openxmlformats.org/officeDocument/2006/relationships"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690" t="859" r="8442" b="-21131"/>
          </a:stretch>
        </a:blipFill>
        <a:ln>
          <a:solidFill>
            <a:schemeClr val="bg2"/>
          </a:solidFill>
        </a:ln>
      </dgm:spPr>
    </dgm:pt>
    <dgm:pt modelId="{E22F1AB7-D482-44B3-B200-69D7108A5184}" type="pres">
      <dgm:prSet presAssocID="{B65F0F3F-A834-49CC-9592-E4E2207CED8E}" presName="textRect" presStyleLbl="revTx" presStyleIdx="1" presStyleCnt="6">
        <dgm:presLayoutVars>
          <dgm:bulletEnabled val="1"/>
        </dgm:presLayoutVars>
      </dgm:prSet>
      <dgm:spPr/>
    </dgm:pt>
    <dgm:pt modelId="{B57EEC66-EE49-45A2-807C-F9661E22F56A}" type="pres">
      <dgm:prSet presAssocID="{6FEFE765-AB17-44FD-9665-C7CFB2DE9536}" presName="sibTrans" presStyleLbl="sibTrans2D1" presStyleIdx="0" presStyleCnt="0"/>
      <dgm:spPr/>
    </dgm:pt>
    <dgm:pt modelId="{8B78258F-4A84-448A-B174-C70A5F6E74FF}" type="pres">
      <dgm:prSet presAssocID="{A6385141-CA3E-4893-85A7-A805E8D143FE}" presName="compNode" presStyleCnt="0"/>
      <dgm:spPr/>
    </dgm:pt>
    <dgm:pt modelId="{6C54AC70-4AB4-4C58-BF3B-451DA45A41AA}" type="pres">
      <dgm:prSet presAssocID="{A6385141-CA3E-4893-85A7-A805E8D143FE}" presName="pictRect" presStyleLbl="node1" presStyleIdx="2" presStyleCnt="6"/>
      <dgm:spPr>
        <a:blipFill dpi="0" rotWithShape="1">
          <a:blip xmlns:r="http://schemas.openxmlformats.org/officeDocument/2006/relationships"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876" t="-2580" r="6664" b="-18554"/>
          </a:stretch>
        </a:blipFill>
      </dgm:spPr>
    </dgm:pt>
    <dgm:pt modelId="{438262BE-C201-4539-A9DB-8BF2870DE87E}" type="pres">
      <dgm:prSet presAssocID="{A6385141-CA3E-4893-85A7-A805E8D143FE}" presName="textRect" presStyleLbl="revTx" presStyleIdx="2" presStyleCnt="6">
        <dgm:presLayoutVars>
          <dgm:bulletEnabled val="1"/>
        </dgm:presLayoutVars>
      </dgm:prSet>
      <dgm:spPr/>
    </dgm:pt>
    <dgm:pt modelId="{0D7D705D-6872-4E11-9492-D72D3DB5AE10}" type="pres">
      <dgm:prSet presAssocID="{8A237F11-5AE8-4D78-9D6F-8F90039BA443}" presName="sibTrans" presStyleLbl="sibTrans2D1" presStyleIdx="0" presStyleCnt="0"/>
      <dgm:spPr/>
    </dgm:pt>
    <dgm:pt modelId="{45B0582E-7D9F-4C78-B0D2-7DED211CA011}" type="pres">
      <dgm:prSet presAssocID="{E678DCEA-6E12-4EBA-8088-A557C04777AF}" presName="compNode" presStyleCnt="0"/>
      <dgm:spPr/>
    </dgm:pt>
    <dgm:pt modelId="{EFA8A862-6392-4D08-840F-F221408D0437}" type="pres">
      <dgm:prSet presAssocID="{E678DCEA-6E12-4EBA-8088-A557C04777AF}" presName="pictRect" presStyleLbl="node1" presStyleIdx="3" presStyleCnt="6" custLinFactNeighborX="593" custLinFactNeighborY="-980"/>
      <dgm:spPr>
        <a:blipFill dpi="0" rotWithShape="1">
          <a:blip xmlns:r="http://schemas.openxmlformats.org/officeDocument/2006/relationships"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518" t="-5947" r="3702" b="-18553"/>
          </a:stretch>
        </a:blipFill>
      </dgm:spPr>
    </dgm:pt>
    <dgm:pt modelId="{552933B1-CFAA-4D64-81FE-2294D29AD739}" type="pres">
      <dgm:prSet presAssocID="{E678DCEA-6E12-4EBA-8088-A557C04777AF}" presName="textRect" presStyleLbl="revTx" presStyleIdx="3" presStyleCnt="6">
        <dgm:presLayoutVars>
          <dgm:bulletEnabled val="1"/>
        </dgm:presLayoutVars>
      </dgm:prSet>
      <dgm:spPr/>
    </dgm:pt>
    <dgm:pt modelId="{22B60816-09B1-44A1-89B0-0CC8BC76A2A8}" type="pres">
      <dgm:prSet presAssocID="{C484CC08-8AF5-4B6D-AD57-7C8CBADC34AC}" presName="sibTrans" presStyleLbl="sibTrans2D1" presStyleIdx="0" presStyleCnt="0"/>
      <dgm:spPr/>
    </dgm:pt>
    <dgm:pt modelId="{FB41DAA0-180E-4AC1-A02D-4097E52E6E1E}" type="pres">
      <dgm:prSet presAssocID="{CE089A6A-0F2A-4FA8-BFAE-D72CA4E11559}" presName="compNode" presStyleCnt="0"/>
      <dgm:spPr/>
    </dgm:pt>
    <dgm:pt modelId="{6FAB1DC5-E7A2-4272-BF1E-8ED8DA239934}" type="pres">
      <dgm:prSet presAssocID="{CE089A6A-0F2A-4FA8-BFAE-D72CA4E11559}" presName="pictRect" presStyleLbl="node1" presStyleIdx="4" presStyleCnt="6"/>
      <dgm:spPr>
        <a:blipFill dpi="0" rotWithShape="1">
          <a:blip xmlns:r="http://schemas.openxmlformats.org/officeDocument/2006/relationships"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540" t="-1720" r="6072" b="-14954"/>
          </a:stretch>
        </a:blipFill>
      </dgm:spPr>
    </dgm:pt>
    <dgm:pt modelId="{F75794D7-E4A0-4BC5-9BDA-E970E50B1ED3}" type="pres">
      <dgm:prSet presAssocID="{CE089A6A-0F2A-4FA8-BFAE-D72CA4E11559}" presName="textRect" presStyleLbl="revTx" presStyleIdx="4" presStyleCnt="6">
        <dgm:presLayoutVars>
          <dgm:bulletEnabled val="1"/>
        </dgm:presLayoutVars>
      </dgm:prSet>
      <dgm:spPr/>
    </dgm:pt>
    <dgm:pt modelId="{1C11C42B-E938-40FF-A61A-00E345FD22B2}" type="pres">
      <dgm:prSet presAssocID="{B53FC547-37DF-4114-9716-F3399BDF655D}" presName="sibTrans" presStyleLbl="sibTrans2D1" presStyleIdx="0" presStyleCnt="0"/>
      <dgm:spPr/>
    </dgm:pt>
    <dgm:pt modelId="{C511B12E-4C47-4373-A319-FB6C759A3748}" type="pres">
      <dgm:prSet presAssocID="{4548B880-2C7F-4FDE-85E8-D34F464DA359}" presName="compNode" presStyleCnt="0"/>
      <dgm:spPr/>
    </dgm:pt>
    <dgm:pt modelId="{27E092C3-8C73-45C6-875D-F92ECE2BB17F}" type="pres">
      <dgm:prSet presAssocID="{4548B880-2C7F-4FDE-85E8-D34F464DA359}" presName="pictRect" presStyleLbl="node1" presStyleIdx="5" presStyleCnt="6"/>
      <dgm:spPr>
        <a:blipFill dpi="0" rotWithShape="1">
          <a:blip xmlns:r="http://schemas.openxmlformats.org/officeDocument/2006/relationships" r:embed="rId6">
            <a:duotone>
              <a:prstClr val="black"/>
              <a:srgbClr val="FF339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505" t="-858" r="10219" b="-18554"/>
          </a:stretch>
        </a:blipFill>
      </dgm:spPr>
    </dgm:pt>
    <dgm:pt modelId="{41F2EA4D-1173-4BF1-8E04-637D35348B80}" type="pres">
      <dgm:prSet presAssocID="{4548B880-2C7F-4FDE-85E8-D34F464DA359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CBAD1302-B810-4787-A2AB-8EB38E39C34F}" srcId="{F515D72B-29B6-4DA7-B605-54AB80E00F18}" destId="{32E37D91-7565-4A6E-96D4-3EE16816ACC8}" srcOrd="0" destOrd="0" parTransId="{4CB3CECF-89FE-4233-89EF-0ABD084B721A}" sibTransId="{1A11BEE6-49E6-4820-89FE-991550A6D3FA}"/>
    <dgm:cxn modelId="{333BBD09-8BD4-47C4-BCFF-9DBA360F646B}" type="presOf" srcId="{A6385141-CA3E-4893-85A7-A805E8D143FE}" destId="{438262BE-C201-4539-A9DB-8BF2870DE87E}" srcOrd="0" destOrd="0" presId="urn:microsoft.com/office/officeart/2005/8/layout/pList1"/>
    <dgm:cxn modelId="{6EE6A42A-9025-4E3D-AFAF-520FFE7EFA2E}" type="presOf" srcId="{F515D72B-29B6-4DA7-B605-54AB80E00F18}" destId="{10065E85-DCA5-4B35-8FB4-68493CD240FF}" srcOrd="0" destOrd="0" presId="urn:microsoft.com/office/officeart/2005/8/layout/pList1"/>
    <dgm:cxn modelId="{92DF3F31-A61F-4BEA-B9A0-BF9FB90E8855}" type="presOf" srcId="{1A11BEE6-49E6-4820-89FE-991550A6D3FA}" destId="{A73820F7-85C3-4604-AA9F-4EC81C134DAD}" srcOrd="0" destOrd="0" presId="urn:microsoft.com/office/officeart/2005/8/layout/pList1"/>
    <dgm:cxn modelId="{53F37441-813B-4644-A6D3-F9B022D6EC37}" type="presOf" srcId="{B65F0F3F-A834-49CC-9592-E4E2207CED8E}" destId="{E22F1AB7-D482-44B3-B200-69D7108A5184}" srcOrd="0" destOrd="0" presId="urn:microsoft.com/office/officeart/2005/8/layout/pList1"/>
    <dgm:cxn modelId="{40BABE5A-79F7-48AE-90F7-FD987B99C473}" srcId="{F515D72B-29B6-4DA7-B605-54AB80E00F18}" destId="{E678DCEA-6E12-4EBA-8088-A557C04777AF}" srcOrd="3" destOrd="0" parTransId="{DC960574-2267-4448-94FA-F5D0D49E3BE0}" sibTransId="{C484CC08-8AF5-4B6D-AD57-7C8CBADC34AC}"/>
    <dgm:cxn modelId="{63986D85-CC45-4E07-9822-78654D573030}" srcId="{F515D72B-29B6-4DA7-B605-54AB80E00F18}" destId="{4548B880-2C7F-4FDE-85E8-D34F464DA359}" srcOrd="5" destOrd="0" parTransId="{FEFA7B39-A0FF-4A0C-B4C4-3F866FEE649E}" sibTransId="{8441E3BC-9884-4765-A6F3-CEF0FBD7BFAE}"/>
    <dgm:cxn modelId="{385FE48D-4A91-4192-9582-2001DD15C40B}" type="presOf" srcId="{C484CC08-8AF5-4B6D-AD57-7C8CBADC34AC}" destId="{22B60816-09B1-44A1-89B0-0CC8BC76A2A8}" srcOrd="0" destOrd="0" presId="urn:microsoft.com/office/officeart/2005/8/layout/pList1"/>
    <dgm:cxn modelId="{971EC793-51BB-41CD-BDDC-0C15CDC013F3}" type="presOf" srcId="{CE089A6A-0F2A-4FA8-BFAE-D72CA4E11559}" destId="{F75794D7-E4A0-4BC5-9BDA-E970E50B1ED3}" srcOrd="0" destOrd="0" presId="urn:microsoft.com/office/officeart/2005/8/layout/pList1"/>
    <dgm:cxn modelId="{659CF196-E2EB-4CEC-B0F4-5E987385FEFF}" type="presOf" srcId="{E678DCEA-6E12-4EBA-8088-A557C04777AF}" destId="{552933B1-CFAA-4D64-81FE-2294D29AD739}" srcOrd="0" destOrd="0" presId="urn:microsoft.com/office/officeart/2005/8/layout/pList1"/>
    <dgm:cxn modelId="{204F319D-59B0-45FF-BD77-920CA53B7569}" type="presOf" srcId="{B53FC547-37DF-4114-9716-F3399BDF655D}" destId="{1C11C42B-E938-40FF-A61A-00E345FD22B2}" srcOrd="0" destOrd="0" presId="urn:microsoft.com/office/officeart/2005/8/layout/pList1"/>
    <dgm:cxn modelId="{428CB9B2-9540-4B46-8E17-9CC146C5A7BC}" srcId="{F515D72B-29B6-4DA7-B605-54AB80E00F18}" destId="{CE089A6A-0F2A-4FA8-BFAE-D72CA4E11559}" srcOrd="4" destOrd="0" parTransId="{AE70243B-D29E-494F-90FD-DA8152B10FBE}" sibTransId="{B53FC547-37DF-4114-9716-F3399BDF655D}"/>
    <dgm:cxn modelId="{9C7886BA-B56E-4957-9130-028269E4DC39}" type="presOf" srcId="{32E37D91-7565-4A6E-96D4-3EE16816ACC8}" destId="{9E8A6F14-4071-439D-8A11-61E6418A3C0B}" srcOrd="0" destOrd="0" presId="urn:microsoft.com/office/officeart/2005/8/layout/pList1"/>
    <dgm:cxn modelId="{C7D98CBA-BB5E-47AC-A697-E3E626CA4750}" type="presOf" srcId="{4548B880-2C7F-4FDE-85E8-D34F464DA359}" destId="{41F2EA4D-1173-4BF1-8E04-637D35348B80}" srcOrd="0" destOrd="0" presId="urn:microsoft.com/office/officeart/2005/8/layout/pList1"/>
    <dgm:cxn modelId="{F902C3BD-E82E-4291-80EE-A6D7CA5763A5}" type="presOf" srcId="{8A237F11-5AE8-4D78-9D6F-8F90039BA443}" destId="{0D7D705D-6872-4E11-9492-D72D3DB5AE10}" srcOrd="0" destOrd="0" presId="urn:microsoft.com/office/officeart/2005/8/layout/pList1"/>
    <dgm:cxn modelId="{562097C0-54AF-44F0-98C6-28FCD8178D13}" srcId="{F515D72B-29B6-4DA7-B605-54AB80E00F18}" destId="{B65F0F3F-A834-49CC-9592-E4E2207CED8E}" srcOrd="1" destOrd="0" parTransId="{48B8ADE9-8824-40E8-9FB5-82C1FE3C6953}" sibTransId="{6FEFE765-AB17-44FD-9665-C7CFB2DE9536}"/>
    <dgm:cxn modelId="{5E2333E1-0ED6-4D95-8992-0AA994AD9B4C}" srcId="{F515D72B-29B6-4DA7-B605-54AB80E00F18}" destId="{A6385141-CA3E-4893-85A7-A805E8D143FE}" srcOrd="2" destOrd="0" parTransId="{E00B38B6-B6A4-464B-849B-026C43B094BF}" sibTransId="{8A237F11-5AE8-4D78-9D6F-8F90039BA443}"/>
    <dgm:cxn modelId="{F02492E4-F945-4482-B447-F63DEA1CAB99}" type="presOf" srcId="{6FEFE765-AB17-44FD-9665-C7CFB2DE9536}" destId="{B57EEC66-EE49-45A2-807C-F9661E22F56A}" srcOrd="0" destOrd="0" presId="urn:microsoft.com/office/officeart/2005/8/layout/pList1"/>
    <dgm:cxn modelId="{A3AA015B-F138-4208-811B-A874A95AD3A6}" type="presParOf" srcId="{10065E85-DCA5-4B35-8FB4-68493CD240FF}" destId="{9E2C9079-B57A-464C-84A6-98D8D468420C}" srcOrd="0" destOrd="0" presId="urn:microsoft.com/office/officeart/2005/8/layout/pList1"/>
    <dgm:cxn modelId="{752B971D-CDA4-4901-9431-F5A5458DD23A}" type="presParOf" srcId="{9E2C9079-B57A-464C-84A6-98D8D468420C}" destId="{32DF321D-FC75-4FDD-B5F0-4F6E8D9287F3}" srcOrd="0" destOrd="0" presId="urn:microsoft.com/office/officeart/2005/8/layout/pList1"/>
    <dgm:cxn modelId="{204DD782-A1B4-40FA-B4DD-2A64323AF961}" type="presParOf" srcId="{9E2C9079-B57A-464C-84A6-98D8D468420C}" destId="{9E8A6F14-4071-439D-8A11-61E6418A3C0B}" srcOrd="1" destOrd="0" presId="urn:microsoft.com/office/officeart/2005/8/layout/pList1"/>
    <dgm:cxn modelId="{DAABE1F9-0009-40A9-A8AF-456689377104}" type="presParOf" srcId="{10065E85-DCA5-4B35-8FB4-68493CD240FF}" destId="{A73820F7-85C3-4604-AA9F-4EC81C134DAD}" srcOrd="1" destOrd="0" presId="urn:microsoft.com/office/officeart/2005/8/layout/pList1"/>
    <dgm:cxn modelId="{962CE229-23A8-4792-81CA-3619A1D8ED00}" type="presParOf" srcId="{10065E85-DCA5-4B35-8FB4-68493CD240FF}" destId="{F4577BF6-9428-48DA-A05A-E1B8C7A3BFDD}" srcOrd="2" destOrd="0" presId="urn:microsoft.com/office/officeart/2005/8/layout/pList1"/>
    <dgm:cxn modelId="{2A2BFD18-1DF3-42F1-A4D1-4C83E12BE0CB}" type="presParOf" srcId="{F4577BF6-9428-48DA-A05A-E1B8C7A3BFDD}" destId="{6D1FE36C-AF52-4C2A-B211-21474D8C5DB7}" srcOrd="0" destOrd="0" presId="urn:microsoft.com/office/officeart/2005/8/layout/pList1"/>
    <dgm:cxn modelId="{9A390AD1-CA11-4BD8-AC77-A71242F7DBE1}" type="presParOf" srcId="{F4577BF6-9428-48DA-A05A-E1B8C7A3BFDD}" destId="{E22F1AB7-D482-44B3-B200-69D7108A5184}" srcOrd="1" destOrd="0" presId="urn:microsoft.com/office/officeart/2005/8/layout/pList1"/>
    <dgm:cxn modelId="{AF2521EB-CAE6-4E14-A200-2DBC1CBDB880}" type="presParOf" srcId="{10065E85-DCA5-4B35-8FB4-68493CD240FF}" destId="{B57EEC66-EE49-45A2-807C-F9661E22F56A}" srcOrd="3" destOrd="0" presId="urn:microsoft.com/office/officeart/2005/8/layout/pList1"/>
    <dgm:cxn modelId="{5AAEE0B2-B0B8-43D4-B1F7-C9E286C0AD6B}" type="presParOf" srcId="{10065E85-DCA5-4B35-8FB4-68493CD240FF}" destId="{8B78258F-4A84-448A-B174-C70A5F6E74FF}" srcOrd="4" destOrd="0" presId="urn:microsoft.com/office/officeart/2005/8/layout/pList1"/>
    <dgm:cxn modelId="{3D3739B3-009F-4617-932F-61FA513934F4}" type="presParOf" srcId="{8B78258F-4A84-448A-B174-C70A5F6E74FF}" destId="{6C54AC70-4AB4-4C58-BF3B-451DA45A41AA}" srcOrd="0" destOrd="0" presId="urn:microsoft.com/office/officeart/2005/8/layout/pList1"/>
    <dgm:cxn modelId="{F4C73E32-F2EB-439E-A6BE-70D9BF4865F3}" type="presParOf" srcId="{8B78258F-4A84-448A-B174-C70A5F6E74FF}" destId="{438262BE-C201-4539-A9DB-8BF2870DE87E}" srcOrd="1" destOrd="0" presId="urn:microsoft.com/office/officeart/2005/8/layout/pList1"/>
    <dgm:cxn modelId="{60536556-0F1A-42EF-ADDF-CE91AEADA3A6}" type="presParOf" srcId="{10065E85-DCA5-4B35-8FB4-68493CD240FF}" destId="{0D7D705D-6872-4E11-9492-D72D3DB5AE10}" srcOrd="5" destOrd="0" presId="urn:microsoft.com/office/officeart/2005/8/layout/pList1"/>
    <dgm:cxn modelId="{1EF40F15-8C34-4662-9802-42A5E717A582}" type="presParOf" srcId="{10065E85-DCA5-4B35-8FB4-68493CD240FF}" destId="{45B0582E-7D9F-4C78-B0D2-7DED211CA011}" srcOrd="6" destOrd="0" presId="urn:microsoft.com/office/officeart/2005/8/layout/pList1"/>
    <dgm:cxn modelId="{07E353B7-5EAF-4A36-890B-EBCC29A98A1D}" type="presParOf" srcId="{45B0582E-7D9F-4C78-B0D2-7DED211CA011}" destId="{EFA8A862-6392-4D08-840F-F221408D0437}" srcOrd="0" destOrd="0" presId="urn:microsoft.com/office/officeart/2005/8/layout/pList1"/>
    <dgm:cxn modelId="{98D77EB5-5F06-455D-8D60-4444DDFFA2AF}" type="presParOf" srcId="{45B0582E-7D9F-4C78-B0D2-7DED211CA011}" destId="{552933B1-CFAA-4D64-81FE-2294D29AD739}" srcOrd="1" destOrd="0" presId="urn:microsoft.com/office/officeart/2005/8/layout/pList1"/>
    <dgm:cxn modelId="{0F35C7C6-CB71-45FE-904A-D14084C03AC8}" type="presParOf" srcId="{10065E85-DCA5-4B35-8FB4-68493CD240FF}" destId="{22B60816-09B1-44A1-89B0-0CC8BC76A2A8}" srcOrd="7" destOrd="0" presId="urn:microsoft.com/office/officeart/2005/8/layout/pList1"/>
    <dgm:cxn modelId="{36FC6DDD-D62D-44E0-9298-FB498B3210E1}" type="presParOf" srcId="{10065E85-DCA5-4B35-8FB4-68493CD240FF}" destId="{FB41DAA0-180E-4AC1-A02D-4097E52E6E1E}" srcOrd="8" destOrd="0" presId="urn:microsoft.com/office/officeart/2005/8/layout/pList1"/>
    <dgm:cxn modelId="{D2C88558-60EE-4707-AE22-805078F3D58C}" type="presParOf" srcId="{FB41DAA0-180E-4AC1-A02D-4097E52E6E1E}" destId="{6FAB1DC5-E7A2-4272-BF1E-8ED8DA239934}" srcOrd="0" destOrd="0" presId="urn:microsoft.com/office/officeart/2005/8/layout/pList1"/>
    <dgm:cxn modelId="{950998BB-366D-4B15-A8D8-56E9AACD9BB8}" type="presParOf" srcId="{FB41DAA0-180E-4AC1-A02D-4097E52E6E1E}" destId="{F75794D7-E4A0-4BC5-9BDA-E970E50B1ED3}" srcOrd="1" destOrd="0" presId="urn:microsoft.com/office/officeart/2005/8/layout/pList1"/>
    <dgm:cxn modelId="{38DAA738-3388-4567-A3A5-D6D45D84DCE3}" type="presParOf" srcId="{10065E85-DCA5-4B35-8FB4-68493CD240FF}" destId="{1C11C42B-E938-40FF-A61A-00E345FD22B2}" srcOrd="9" destOrd="0" presId="urn:microsoft.com/office/officeart/2005/8/layout/pList1"/>
    <dgm:cxn modelId="{C46C01DF-E355-4C26-BDB5-FDEC350907C6}" type="presParOf" srcId="{10065E85-DCA5-4B35-8FB4-68493CD240FF}" destId="{C511B12E-4C47-4373-A319-FB6C759A3748}" srcOrd="10" destOrd="0" presId="urn:microsoft.com/office/officeart/2005/8/layout/pList1"/>
    <dgm:cxn modelId="{4AEF73A9-3B08-4BE8-A17D-AD4287859C82}" type="presParOf" srcId="{C511B12E-4C47-4373-A319-FB6C759A3748}" destId="{27E092C3-8C73-45C6-875D-F92ECE2BB17F}" srcOrd="0" destOrd="0" presId="urn:microsoft.com/office/officeart/2005/8/layout/pList1"/>
    <dgm:cxn modelId="{8A8CD31A-070D-491A-A931-F5ACF5837DF2}" type="presParOf" srcId="{C511B12E-4C47-4373-A319-FB6C759A3748}" destId="{41F2EA4D-1173-4BF1-8E04-637D35348B8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90EB604-B4D9-411F-BA8C-12607BE1D0B7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F0F9FD4-4B95-4D49-AA7E-3DCE6F88EB38}">
      <dgm:prSet custT="1"/>
      <dgm:spPr/>
      <dgm:t>
        <a:bodyPr/>
        <a:lstStyle/>
        <a:p>
          <a:r>
            <a:rPr lang="en-US" sz="2400" b="0" i="0">
              <a:latin typeface="Sniglet" panose="020B0604020202020204" charset="0"/>
            </a:rPr>
            <a:t>Placement nearest to the text that mentions the table</a:t>
          </a:r>
          <a:endParaRPr lang="en-US" sz="2400" dirty="0">
            <a:latin typeface="Sniglet" panose="020B0604020202020204" charset="0"/>
          </a:endParaRPr>
        </a:p>
      </dgm:t>
    </dgm:pt>
    <dgm:pt modelId="{073625F4-817A-4390-9853-04767662B9E7}" type="parTrans" cxnId="{DC7F0E15-2A42-47F6-95A2-4237BB5C1549}">
      <dgm:prSet/>
      <dgm:spPr/>
      <dgm:t>
        <a:bodyPr/>
        <a:lstStyle/>
        <a:p>
          <a:endParaRPr lang="en-US" sz="2400">
            <a:latin typeface="Sniglet" panose="020B0604020202020204" charset="0"/>
          </a:endParaRPr>
        </a:p>
      </dgm:t>
    </dgm:pt>
    <dgm:pt modelId="{29AA4BD4-0951-4D5F-BEAD-13DC36E5AD54}" type="sibTrans" cxnId="{DC7F0E15-2A42-47F6-95A2-4237BB5C1549}">
      <dgm:prSet/>
      <dgm:spPr/>
      <dgm:t>
        <a:bodyPr/>
        <a:lstStyle/>
        <a:p>
          <a:endParaRPr lang="en-US" sz="2400">
            <a:latin typeface="Sniglet" panose="020B0604020202020204" charset="0"/>
          </a:endParaRPr>
        </a:p>
      </dgm:t>
    </dgm:pt>
    <dgm:pt modelId="{37A83475-0D77-4A04-B6E5-E0FE1525E30D}">
      <dgm:prSet custT="1"/>
      <dgm:spPr/>
      <dgm:t>
        <a:bodyPr/>
        <a:lstStyle/>
        <a:p>
          <a:r>
            <a:rPr lang="en-US" sz="2400" b="0" i="0">
              <a:latin typeface="Sniglet" panose="020B0604020202020204" charset="0"/>
            </a:rPr>
            <a:t>Introductory sentence</a:t>
          </a:r>
          <a:endParaRPr lang="en-US" sz="2400" dirty="0">
            <a:latin typeface="Sniglet" panose="020B0604020202020204" charset="0"/>
          </a:endParaRPr>
        </a:p>
      </dgm:t>
    </dgm:pt>
    <dgm:pt modelId="{E8A246D4-DC62-42AE-BC9D-048CA6EDDEA0}" type="parTrans" cxnId="{1E52765B-073E-4065-AD55-EB21543045ED}">
      <dgm:prSet/>
      <dgm:spPr/>
      <dgm:t>
        <a:bodyPr/>
        <a:lstStyle/>
        <a:p>
          <a:endParaRPr lang="en-US" sz="2400">
            <a:latin typeface="Sniglet" panose="020B0604020202020204" charset="0"/>
          </a:endParaRPr>
        </a:p>
      </dgm:t>
    </dgm:pt>
    <dgm:pt modelId="{CD5B6990-74DB-414D-8A74-0A9AD8549807}" type="sibTrans" cxnId="{1E52765B-073E-4065-AD55-EB21543045ED}">
      <dgm:prSet/>
      <dgm:spPr/>
      <dgm:t>
        <a:bodyPr/>
        <a:lstStyle/>
        <a:p>
          <a:endParaRPr lang="en-US" sz="2400">
            <a:latin typeface="Sniglet" panose="020B0604020202020204" charset="0"/>
          </a:endParaRPr>
        </a:p>
      </dgm:t>
    </dgm:pt>
    <dgm:pt modelId="{28B6892B-293D-4CD0-96B9-7B14815A6FC7}">
      <dgm:prSet custT="1"/>
      <dgm:spPr/>
      <dgm:t>
        <a:bodyPr/>
        <a:lstStyle/>
        <a:p>
          <a:r>
            <a:rPr lang="en-US" sz="2400" b="0" i="0">
              <a:latin typeface="Sniglet" panose="020B0604020202020204" charset="0"/>
            </a:rPr>
            <a:t>Significance</a:t>
          </a:r>
          <a:endParaRPr lang="en-US" sz="2400" dirty="0">
            <a:latin typeface="Sniglet" panose="020B0604020202020204" charset="0"/>
          </a:endParaRPr>
        </a:p>
      </dgm:t>
    </dgm:pt>
    <dgm:pt modelId="{E5154021-BBE1-4C19-944D-1B87448CF9C5}" type="parTrans" cxnId="{BCD9402D-2CDF-46CD-ABA9-AFDDF14B16FE}">
      <dgm:prSet/>
      <dgm:spPr/>
      <dgm:t>
        <a:bodyPr/>
        <a:lstStyle/>
        <a:p>
          <a:endParaRPr lang="en-US" sz="2400">
            <a:latin typeface="Sniglet" panose="020B0604020202020204" charset="0"/>
          </a:endParaRPr>
        </a:p>
      </dgm:t>
    </dgm:pt>
    <dgm:pt modelId="{5A5CBA82-3817-4E68-8CA7-0D9CFF020D3E}" type="sibTrans" cxnId="{BCD9402D-2CDF-46CD-ABA9-AFDDF14B16FE}">
      <dgm:prSet/>
      <dgm:spPr/>
      <dgm:t>
        <a:bodyPr/>
        <a:lstStyle/>
        <a:p>
          <a:endParaRPr lang="en-US" sz="2400">
            <a:latin typeface="Sniglet" panose="020B0604020202020204" charset="0"/>
          </a:endParaRPr>
        </a:p>
      </dgm:t>
    </dgm:pt>
    <dgm:pt modelId="{021B9A83-5D21-4663-A17D-4223788AAA19}">
      <dgm:prSet custT="1"/>
      <dgm:spPr/>
      <dgm:t>
        <a:bodyPr/>
        <a:lstStyle/>
        <a:p>
          <a:r>
            <a:rPr lang="en-US" sz="2400" b="0" i="0">
              <a:latin typeface="Sniglet" panose="020B0604020202020204" charset="0"/>
            </a:rPr>
            <a:t>Centered alignment</a:t>
          </a:r>
          <a:endParaRPr lang="en-US" sz="2400" dirty="0">
            <a:latin typeface="Sniglet" panose="020B0604020202020204" charset="0"/>
          </a:endParaRPr>
        </a:p>
      </dgm:t>
    </dgm:pt>
    <dgm:pt modelId="{331805CA-595C-46FB-B969-50A482826854}" type="parTrans" cxnId="{5F5149F0-6A44-4F95-947E-B41EBC9884B5}">
      <dgm:prSet/>
      <dgm:spPr/>
      <dgm:t>
        <a:bodyPr/>
        <a:lstStyle/>
        <a:p>
          <a:endParaRPr lang="en-US" sz="2400">
            <a:latin typeface="Sniglet" panose="020B0604020202020204" charset="0"/>
          </a:endParaRPr>
        </a:p>
      </dgm:t>
    </dgm:pt>
    <dgm:pt modelId="{96513693-2418-4870-982F-EF07ADE56501}" type="sibTrans" cxnId="{5F5149F0-6A44-4F95-947E-B41EBC9884B5}">
      <dgm:prSet/>
      <dgm:spPr/>
      <dgm:t>
        <a:bodyPr/>
        <a:lstStyle/>
        <a:p>
          <a:endParaRPr lang="en-US" sz="2400">
            <a:latin typeface="Sniglet" panose="020B0604020202020204" charset="0"/>
          </a:endParaRPr>
        </a:p>
      </dgm:t>
    </dgm:pt>
    <dgm:pt modelId="{7347A5CC-7220-4A59-A82E-B0F80E94D0B2}">
      <dgm:prSet custT="1"/>
      <dgm:spPr/>
      <dgm:t>
        <a:bodyPr/>
        <a:lstStyle/>
        <a:p>
          <a:r>
            <a:rPr lang="en-US" sz="2400" b="0" i="0">
              <a:latin typeface="Sniglet" panose="020B0604020202020204" charset="0"/>
            </a:rPr>
            <a:t>Citation of data sources</a:t>
          </a:r>
          <a:endParaRPr lang="en-US" sz="2400" dirty="0">
            <a:latin typeface="Sniglet" panose="020B0604020202020204" charset="0"/>
          </a:endParaRPr>
        </a:p>
      </dgm:t>
    </dgm:pt>
    <dgm:pt modelId="{B7D04196-8575-47E3-A86D-989E5DA4BBE1}" type="parTrans" cxnId="{AFE68781-A4FE-4D87-A7EE-14989E42EAA7}">
      <dgm:prSet/>
      <dgm:spPr/>
      <dgm:t>
        <a:bodyPr/>
        <a:lstStyle/>
        <a:p>
          <a:endParaRPr lang="en-US" sz="2400">
            <a:latin typeface="Sniglet" panose="020B0604020202020204" charset="0"/>
          </a:endParaRPr>
        </a:p>
      </dgm:t>
    </dgm:pt>
    <dgm:pt modelId="{E36F3842-B920-4BD7-AFF7-8FE40672887F}" type="sibTrans" cxnId="{AFE68781-A4FE-4D87-A7EE-14989E42EAA7}">
      <dgm:prSet/>
      <dgm:spPr/>
      <dgm:t>
        <a:bodyPr/>
        <a:lstStyle/>
        <a:p>
          <a:endParaRPr lang="en-US" sz="2400">
            <a:latin typeface="Sniglet" panose="020B0604020202020204" charset="0"/>
          </a:endParaRPr>
        </a:p>
      </dgm:t>
    </dgm:pt>
    <dgm:pt modelId="{78D9C1AD-53B3-404A-BB2C-BE589BB1B6F6}" type="pres">
      <dgm:prSet presAssocID="{790EB604-B4D9-411F-BA8C-12607BE1D0B7}" presName="linear" presStyleCnt="0">
        <dgm:presLayoutVars>
          <dgm:animLvl val="lvl"/>
          <dgm:resizeHandles val="exact"/>
        </dgm:presLayoutVars>
      </dgm:prSet>
      <dgm:spPr/>
    </dgm:pt>
    <dgm:pt modelId="{94AF99AC-7C74-49E4-9511-695EC5837C1E}" type="pres">
      <dgm:prSet presAssocID="{7F0F9FD4-4B95-4D49-AA7E-3DCE6F88EB38}" presName="parentText" presStyleLbl="node1" presStyleIdx="0" presStyleCnt="5" custLinFactNeighborY="-11043">
        <dgm:presLayoutVars>
          <dgm:chMax val="0"/>
          <dgm:bulletEnabled val="1"/>
        </dgm:presLayoutVars>
      </dgm:prSet>
      <dgm:spPr/>
    </dgm:pt>
    <dgm:pt modelId="{839729E0-40EB-424D-B5CD-889BECE0EBE4}" type="pres">
      <dgm:prSet presAssocID="{29AA4BD4-0951-4D5F-BEAD-13DC36E5AD54}" presName="spacer" presStyleCnt="0"/>
      <dgm:spPr/>
    </dgm:pt>
    <dgm:pt modelId="{1F993B1A-31D4-45DA-9382-3E4745DD1D8C}" type="pres">
      <dgm:prSet presAssocID="{37A83475-0D77-4A04-B6E5-E0FE1525E30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9CE0822-A3EB-4B28-A4A7-7D5539195ECF}" type="pres">
      <dgm:prSet presAssocID="{CD5B6990-74DB-414D-8A74-0A9AD8549807}" presName="spacer" presStyleCnt="0"/>
      <dgm:spPr/>
    </dgm:pt>
    <dgm:pt modelId="{3595477F-8D96-4671-AC93-911FDB6EE33F}" type="pres">
      <dgm:prSet presAssocID="{28B6892B-293D-4CD0-96B9-7B14815A6FC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E8F58BD-788A-4FDC-99E9-9CA112C23155}" type="pres">
      <dgm:prSet presAssocID="{5A5CBA82-3817-4E68-8CA7-0D9CFF020D3E}" presName="spacer" presStyleCnt="0"/>
      <dgm:spPr/>
    </dgm:pt>
    <dgm:pt modelId="{131EC4AB-94E8-49B0-ABC3-69FE18BBEF55}" type="pres">
      <dgm:prSet presAssocID="{021B9A83-5D21-4663-A17D-4223788AAA1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E530190-C01B-4B88-B66D-35B7BFFF61A1}" type="pres">
      <dgm:prSet presAssocID="{96513693-2418-4870-982F-EF07ADE56501}" presName="spacer" presStyleCnt="0"/>
      <dgm:spPr/>
    </dgm:pt>
    <dgm:pt modelId="{B259DE2A-D01E-4481-B561-57C88DFA2AFE}" type="pres">
      <dgm:prSet presAssocID="{7347A5CC-7220-4A59-A82E-B0F80E94D0B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8A9570C-5627-4A39-9933-A59B5151FED6}" type="presOf" srcId="{37A83475-0D77-4A04-B6E5-E0FE1525E30D}" destId="{1F993B1A-31D4-45DA-9382-3E4745DD1D8C}" srcOrd="0" destOrd="0" presId="urn:microsoft.com/office/officeart/2005/8/layout/vList2"/>
    <dgm:cxn modelId="{DC7F0E15-2A42-47F6-95A2-4237BB5C1549}" srcId="{790EB604-B4D9-411F-BA8C-12607BE1D0B7}" destId="{7F0F9FD4-4B95-4D49-AA7E-3DCE6F88EB38}" srcOrd="0" destOrd="0" parTransId="{073625F4-817A-4390-9853-04767662B9E7}" sibTransId="{29AA4BD4-0951-4D5F-BEAD-13DC36E5AD54}"/>
    <dgm:cxn modelId="{BCD9402D-2CDF-46CD-ABA9-AFDDF14B16FE}" srcId="{790EB604-B4D9-411F-BA8C-12607BE1D0B7}" destId="{28B6892B-293D-4CD0-96B9-7B14815A6FC7}" srcOrd="2" destOrd="0" parTransId="{E5154021-BBE1-4C19-944D-1B87448CF9C5}" sibTransId="{5A5CBA82-3817-4E68-8CA7-0D9CFF020D3E}"/>
    <dgm:cxn modelId="{1E52765B-073E-4065-AD55-EB21543045ED}" srcId="{790EB604-B4D9-411F-BA8C-12607BE1D0B7}" destId="{37A83475-0D77-4A04-B6E5-E0FE1525E30D}" srcOrd="1" destOrd="0" parTransId="{E8A246D4-DC62-42AE-BC9D-048CA6EDDEA0}" sibTransId="{CD5B6990-74DB-414D-8A74-0A9AD8549807}"/>
    <dgm:cxn modelId="{AFE68781-A4FE-4D87-A7EE-14989E42EAA7}" srcId="{790EB604-B4D9-411F-BA8C-12607BE1D0B7}" destId="{7347A5CC-7220-4A59-A82E-B0F80E94D0B2}" srcOrd="4" destOrd="0" parTransId="{B7D04196-8575-47E3-A86D-989E5DA4BBE1}" sibTransId="{E36F3842-B920-4BD7-AFF7-8FE40672887F}"/>
    <dgm:cxn modelId="{021DC682-88FB-4C63-A521-02AB9BEAC3E3}" type="presOf" srcId="{790EB604-B4D9-411F-BA8C-12607BE1D0B7}" destId="{78D9C1AD-53B3-404A-BB2C-BE589BB1B6F6}" srcOrd="0" destOrd="0" presId="urn:microsoft.com/office/officeart/2005/8/layout/vList2"/>
    <dgm:cxn modelId="{6C11EE89-7987-49B2-928D-C5CD799090FF}" type="presOf" srcId="{7F0F9FD4-4B95-4D49-AA7E-3DCE6F88EB38}" destId="{94AF99AC-7C74-49E4-9511-695EC5837C1E}" srcOrd="0" destOrd="0" presId="urn:microsoft.com/office/officeart/2005/8/layout/vList2"/>
    <dgm:cxn modelId="{4057028A-C08E-473C-ACE9-242B2F2BAB24}" type="presOf" srcId="{021B9A83-5D21-4663-A17D-4223788AAA19}" destId="{131EC4AB-94E8-49B0-ABC3-69FE18BBEF55}" srcOrd="0" destOrd="0" presId="urn:microsoft.com/office/officeart/2005/8/layout/vList2"/>
    <dgm:cxn modelId="{AA3EA89E-2DC0-4830-A1F3-AD92854A5DF6}" type="presOf" srcId="{7347A5CC-7220-4A59-A82E-B0F80E94D0B2}" destId="{B259DE2A-D01E-4481-B561-57C88DFA2AFE}" srcOrd="0" destOrd="0" presId="urn:microsoft.com/office/officeart/2005/8/layout/vList2"/>
    <dgm:cxn modelId="{7CD7F7DF-F536-4548-9A7B-AD8A805ACDB2}" type="presOf" srcId="{28B6892B-293D-4CD0-96B9-7B14815A6FC7}" destId="{3595477F-8D96-4671-AC93-911FDB6EE33F}" srcOrd="0" destOrd="0" presId="urn:microsoft.com/office/officeart/2005/8/layout/vList2"/>
    <dgm:cxn modelId="{5F5149F0-6A44-4F95-947E-B41EBC9884B5}" srcId="{790EB604-B4D9-411F-BA8C-12607BE1D0B7}" destId="{021B9A83-5D21-4663-A17D-4223788AAA19}" srcOrd="3" destOrd="0" parTransId="{331805CA-595C-46FB-B969-50A482826854}" sibTransId="{96513693-2418-4870-982F-EF07ADE56501}"/>
    <dgm:cxn modelId="{F8C01047-0D43-4912-98F5-8947E7AACF88}" type="presParOf" srcId="{78D9C1AD-53B3-404A-BB2C-BE589BB1B6F6}" destId="{94AF99AC-7C74-49E4-9511-695EC5837C1E}" srcOrd="0" destOrd="0" presId="urn:microsoft.com/office/officeart/2005/8/layout/vList2"/>
    <dgm:cxn modelId="{46D3FD53-7F77-436D-9BC5-6BFF9917EB25}" type="presParOf" srcId="{78D9C1AD-53B3-404A-BB2C-BE589BB1B6F6}" destId="{839729E0-40EB-424D-B5CD-889BECE0EBE4}" srcOrd="1" destOrd="0" presId="urn:microsoft.com/office/officeart/2005/8/layout/vList2"/>
    <dgm:cxn modelId="{88BA7ACA-B4A0-4339-82AA-D86688EE48B2}" type="presParOf" srcId="{78D9C1AD-53B3-404A-BB2C-BE589BB1B6F6}" destId="{1F993B1A-31D4-45DA-9382-3E4745DD1D8C}" srcOrd="2" destOrd="0" presId="urn:microsoft.com/office/officeart/2005/8/layout/vList2"/>
    <dgm:cxn modelId="{404F10BD-2E61-4C4B-8263-7B8911104727}" type="presParOf" srcId="{78D9C1AD-53B3-404A-BB2C-BE589BB1B6F6}" destId="{99CE0822-A3EB-4B28-A4A7-7D5539195ECF}" srcOrd="3" destOrd="0" presId="urn:microsoft.com/office/officeart/2005/8/layout/vList2"/>
    <dgm:cxn modelId="{EF98BB54-90DD-478B-85C5-5B80AC318547}" type="presParOf" srcId="{78D9C1AD-53B3-404A-BB2C-BE589BB1B6F6}" destId="{3595477F-8D96-4671-AC93-911FDB6EE33F}" srcOrd="4" destOrd="0" presId="urn:microsoft.com/office/officeart/2005/8/layout/vList2"/>
    <dgm:cxn modelId="{F6C3674D-8602-47CB-B01A-B7FD176C1E9C}" type="presParOf" srcId="{78D9C1AD-53B3-404A-BB2C-BE589BB1B6F6}" destId="{FE8F58BD-788A-4FDC-99E9-9CA112C23155}" srcOrd="5" destOrd="0" presId="urn:microsoft.com/office/officeart/2005/8/layout/vList2"/>
    <dgm:cxn modelId="{412777A0-2589-410A-8FC1-2CD6CBAADC9D}" type="presParOf" srcId="{78D9C1AD-53B3-404A-BB2C-BE589BB1B6F6}" destId="{131EC4AB-94E8-49B0-ABC3-69FE18BBEF55}" srcOrd="6" destOrd="0" presId="urn:microsoft.com/office/officeart/2005/8/layout/vList2"/>
    <dgm:cxn modelId="{D0AC4BE1-AF0F-4643-9B45-34C6DCBC68AB}" type="presParOf" srcId="{78D9C1AD-53B3-404A-BB2C-BE589BB1B6F6}" destId="{AE530190-C01B-4B88-B66D-35B7BFFF61A1}" srcOrd="7" destOrd="0" presId="urn:microsoft.com/office/officeart/2005/8/layout/vList2"/>
    <dgm:cxn modelId="{DD3DA6B7-7EA0-461C-971D-6ECADABBF72E}" type="presParOf" srcId="{78D9C1AD-53B3-404A-BB2C-BE589BB1B6F6}" destId="{B259DE2A-D01E-4481-B561-57C88DFA2AFE}" srcOrd="8" destOrd="0" presId="urn:microsoft.com/office/officeart/2005/8/layout/vList2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E7F1C46-A75B-436C-88EC-85E1ADE4CE20}" type="doc">
      <dgm:prSet loTypeId="urn:microsoft.com/office/officeart/2005/8/layout/vList5" loCatId="list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EFE138C2-7FA8-4B65-8A3D-6564629FBCEF}">
      <dgm:prSet phldrT="[Text]" custT="1"/>
      <dgm:spPr/>
      <dgm:t>
        <a:bodyPr/>
        <a:lstStyle/>
        <a:p>
          <a:r>
            <a:rPr lang="en-US" sz="1800">
              <a:latin typeface="Sniglet"/>
            </a:rPr>
            <a:t>Bar Graphs</a:t>
          </a:r>
          <a:endParaRPr lang="en-GB" sz="1800" dirty="0">
            <a:latin typeface="Sniglet"/>
          </a:endParaRPr>
        </a:p>
      </dgm:t>
    </dgm:pt>
    <dgm:pt modelId="{5EAA3062-B210-4F16-810F-981DC80A0C47}" type="parTrans" cxnId="{9C035F26-0232-4837-9B0B-D5C79396753D}">
      <dgm:prSet/>
      <dgm:spPr/>
      <dgm:t>
        <a:bodyPr/>
        <a:lstStyle/>
        <a:p>
          <a:endParaRPr lang="en-GB" sz="1800">
            <a:latin typeface="Sniglet"/>
          </a:endParaRPr>
        </a:p>
      </dgm:t>
    </dgm:pt>
    <dgm:pt modelId="{96CCA910-AAE8-4CE4-BCC0-443B75D588CD}" type="sibTrans" cxnId="{9C035F26-0232-4837-9B0B-D5C79396753D}">
      <dgm:prSet/>
      <dgm:spPr/>
      <dgm:t>
        <a:bodyPr/>
        <a:lstStyle/>
        <a:p>
          <a:endParaRPr lang="en-GB" sz="1800">
            <a:latin typeface="Sniglet"/>
          </a:endParaRPr>
        </a:p>
      </dgm:t>
    </dgm:pt>
    <dgm:pt modelId="{2E159253-EF45-4D01-9605-EDC1DCA09B12}">
      <dgm:prSet phldrT="[Text]" custT="1"/>
      <dgm:spPr/>
      <dgm:t>
        <a:bodyPr/>
        <a:lstStyle/>
        <a:p>
          <a:r>
            <a:rPr lang="en-US" sz="1800" dirty="0">
              <a:latin typeface="Sniglet"/>
            </a:rPr>
            <a:t>Easy to understand</a:t>
          </a:r>
          <a:endParaRPr lang="en-GB" sz="1800" dirty="0">
            <a:latin typeface="Sniglet"/>
          </a:endParaRPr>
        </a:p>
      </dgm:t>
    </dgm:pt>
    <dgm:pt modelId="{D4CC84BE-4F63-4774-A807-0CC3DA5FEA7F}" type="parTrans" cxnId="{8C807564-552C-4958-8D72-DA0F3979485B}">
      <dgm:prSet/>
      <dgm:spPr/>
      <dgm:t>
        <a:bodyPr/>
        <a:lstStyle/>
        <a:p>
          <a:endParaRPr lang="en-GB" sz="1800"/>
        </a:p>
      </dgm:t>
    </dgm:pt>
    <dgm:pt modelId="{F9DF1AA2-4915-46AA-8037-682130EE2845}" type="sibTrans" cxnId="{8C807564-552C-4958-8D72-DA0F3979485B}">
      <dgm:prSet/>
      <dgm:spPr/>
      <dgm:t>
        <a:bodyPr/>
        <a:lstStyle/>
        <a:p>
          <a:endParaRPr lang="en-GB" sz="1800"/>
        </a:p>
      </dgm:t>
    </dgm:pt>
    <dgm:pt modelId="{ECC1D9E2-1474-4AA2-AFD8-84E7AF8EDF48}">
      <dgm:prSet custT="1"/>
      <dgm:spPr/>
      <dgm:t>
        <a:bodyPr/>
        <a:lstStyle/>
        <a:p>
          <a:r>
            <a:rPr lang="en-US" sz="1800" dirty="0">
              <a:latin typeface="Sniglet"/>
            </a:rPr>
            <a:t>Show discrete comparisons</a:t>
          </a:r>
        </a:p>
      </dgm:t>
    </dgm:pt>
    <dgm:pt modelId="{C140D7B3-EC85-493B-8A57-982B1F3CA3E1}" type="parTrans" cxnId="{DDC3BB62-2790-41B6-8C47-D16F52F0834A}">
      <dgm:prSet/>
      <dgm:spPr/>
      <dgm:t>
        <a:bodyPr/>
        <a:lstStyle/>
        <a:p>
          <a:endParaRPr lang="en-GB" sz="1800"/>
        </a:p>
      </dgm:t>
    </dgm:pt>
    <dgm:pt modelId="{00173992-4F0B-4953-A475-44E336E03CBB}" type="sibTrans" cxnId="{DDC3BB62-2790-41B6-8C47-D16F52F0834A}">
      <dgm:prSet/>
      <dgm:spPr/>
      <dgm:t>
        <a:bodyPr/>
        <a:lstStyle/>
        <a:p>
          <a:endParaRPr lang="en-GB" sz="1800"/>
        </a:p>
      </dgm:t>
    </dgm:pt>
    <dgm:pt modelId="{03B66B3E-15B8-4B64-A416-EC2DB3A07BF4}">
      <dgm:prSet custT="1"/>
      <dgm:spPr/>
      <dgm:t>
        <a:bodyPr/>
        <a:lstStyle/>
        <a:p>
          <a:r>
            <a:rPr lang="en-US" sz="1800" dirty="0">
              <a:latin typeface="Sniglet"/>
            </a:rPr>
            <a:t>Bars represent specific quantities</a:t>
          </a:r>
        </a:p>
      </dgm:t>
    </dgm:pt>
    <dgm:pt modelId="{93F733C3-3550-4CB4-9204-322031ED21D2}" type="parTrans" cxnId="{F3BFC662-EFB6-49C0-8BF8-1B2D7A94C20A}">
      <dgm:prSet/>
      <dgm:spPr/>
      <dgm:t>
        <a:bodyPr/>
        <a:lstStyle/>
        <a:p>
          <a:endParaRPr lang="en-GB" sz="1800"/>
        </a:p>
      </dgm:t>
    </dgm:pt>
    <dgm:pt modelId="{BC66E2E2-1BF3-4D82-9919-E072D9383CE4}" type="sibTrans" cxnId="{F3BFC662-EFB6-49C0-8BF8-1B2D7A94C20A}">
      <dgm:prSet/>
      <dgm:spPr/>
      <dgm:t>
        <a:bodyPr/>
        <a:lstStyle/>
        <a:p>
          <a:endParaRPr lang="en-GB" sz="1800"/>
        </a:p>
      </dgm:t>
    </dgm:pt>
    <dgm:pt modelId="{D4D96F88-3B0C-4626-9925-8BE18FF1D392}">
      <dgm:prSet custT="1"/>
      <dgm:spPr/>
      <dgm:t>
        <a:bodyPr/>
        <a:lstStyle/>
        <a:p>
          <a:r>
            <a:rPr lang="en-US" sz="1800" dirty="0">
              <a:latin typeface="Sniglet"/>
            </a:rPr>
            <a:t>Focus on one value or changes in values over time</a:t>
          </a:r>
        </a:p>
      </dgm:t>
    </dgm:pt>
    <dgm:pt modelId="{CBABFD27-8700-4419-AC1D-0C89D5871889}" type="parTrans" cxnId="{0D5B767D-93B1-4046-8E1B-9B1F052F3C89}">
      <dgm:prSet/>
      <dgm:spPr/>
      <dgm:t>
        <a:bodyPr/>
        <a:lstStyle/>
        <a:p>
          <a:endParaRPr lang="en-GB" sz="1800"/>
        </a:p>
      </dgm:t>
    </dgm:pt>
    <dgm:pt modelId="{5F29982D-8A03-4F7A-98AD-35183A00C333}" type="sibTrans" cxnId="{0D5B767D-93B1-4046-8E1B-9B1F052F3C89}">
      <dgm:prSet/>
      <dgm:spPr/>
      <dgm:t>
        <a:bodyPr/>
        <a:lstStyle/>
        <a:p>
          <a:endParaRPr lang="en-GB" sz="1800"/>
        </a:p>
      </dgm:t>
    </dgm:pt>
    <dgm:pt modelId="{806BEA96-DC0E-4419-AA72-49846673F09E}" type="pres">
      <dgm:prSet presAssocID="{9E7F1C46-A75B-436C-88EC-85E1ADE4CE20}" presName="Name0" presStyleCnt="0">
        <dgm:presLayoutVars>
          <dgm:dir/>
          <dgm:animLvl val="lvl"/>
          <dgm:resizeHandles val="exact"/>
        </dgm:presLayoutVars>
      </dgm:prSet>
      <dgm:spPr/>
    </dgm:pt>
    <dgm:pt modelId="{EC990E0A-5C69-46F1-AD34-E24B85DBA85E}" type="pres">
      <dgm:prSet presAssocID="{EFE138C2-7FA8-4B65-8A3D-6564629FBCEF}" presName="linNode" presStyleCnt="0"/>
      <dgm:spPr/>
    </dgm:pt>
    <dgm:pt modelId="{05339475-23EC-45CC-8DB3-6E6B986538E4}" type="pres">
      <dgm:prSet presAssocID="{EFE138C2-7FA8-4B65-8A3D-6564629FBCEF}" presName="parentText" presStyleLbl="node1" presStyleIdx="0" presStyleCnt="1" custLinFactNeighborY="-467">
        <dgm:presLayoutVars>
          <dgm:chMax val="1"/>
          <dgm:bulletEnabled val="1"/>
        </dgm:presLayoutVars>
      </dgm:prSet>
      <dgm:spPr/>
    </dgm:pt>
    <dgm:pt modelId="{E00CC2E6-C5C2-4347-8023-B0F770C98E9D}" type="pres">
      <dgm:prSet presAssocID="{EFE138C2-7FA8-4B65-8A3D-6564629FBCEF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9C035F26-0232-4837-9B0B-D5C79396753D}" srcId="{9E7F1C46-A75B-436C-88EC-85E1ADE4CE20}" destId="{EFE138C2-7FA8-4B65-8A3D-6564629FBCEF}" srcOrd="0" destOrd="0" parTransId="{5EAA3062-B210-4F16-810F-981DC80A0C47}" sibTransId="{96CCA910-AAE8-4CE4-BCC0-443B75D588CD}"/>
    <dgm:cxn modelId="{4BDB4F32-920D-43CE-BCE0-0910C42197F4}" type="presOf" srcId="{ECC1D9E2-1474-4AA2-AFD8-84E7AF8EDF48}" destId="{E00CC2E6-C5C2-4347-8023-B0F770C98E9D}" srcOrd="0" destOrd="1" presId="urn:microsoft.com/office/officeart/2005/8/layout/vList5"/>
    <dgm:cxn modelId="{DDC3BB62-2790-41B6-8C47-D16F52F0834A}" srcId="{EFE138C2-7FA8-4B65-8A3D-6564629FBCEF}" destId="{ECC1D9E2-1474-4AA2-AFD8-84E7AF8EDF48}" srcOrd="1" destOrd="0" parTransId="{C140D7B3-EC85-493B-8A57-982B1F3CA3E1}" sibTransId="{00173992-4F0B-4953-A475-44E336E03CBB}"/>
    <dgm:cxn modelId="{F3BFC662-EFB6-49C0-8BF8-1B2D7A94C20A}" srcId="{EFE138C2-7FA8-4B65-8A3D-6564629FBCEF}" destId="{03B66B3E-15B8-4B64-A416-EC2DB3A07BF4}" srcOrd="2" destOrd="0" parTransId="{93F733C3-3550-4CB4-9204-322031ED21D2}" sibTransId="{BC66E2E2-1BF3-4D82-9919-E072D9383CE4}"/>
    <dgm:cxn modelId="{8C807564-552C-4958-8D72-DA0F3979485B}" srcId="{EFE138C2-7FA8-4B65-8A3D-6564629FBCEF}" destId="{2E159253-EF45-4D01-9605-EDC1DCA09B12}" srcOrd="0" destOrd="0" parTransId="{D4CC84BE-4F63-4774-A807-0CC3DA5FEA7F}" sibTransId="{F9DF1AA2-4915-46AA-8037-682130EE2845}"/>
    <dgm:cxn modelId="{FF988049-CD45-4270-98D0-96A48C72F4AB}" type="presOf" srcId="{9E7F1C46-A75B-436C-88EC-85E1ADE4CE20}" destId="{806BEA96-DC0E-4419-AA72-49846673F09E}" srcOrd="0" destOrd="0" presId="urn:microsoft.com/office/officeart/2005/8/layout/vList5"/>
    <dgm:cxn modelId="{0D5B767D-93B1-4046-8E1B-9B1F052F3C89}" srcId="{EFE138C2-7FA8-4B65-8A3D-6564629FBCEF}" destId="{D4D96F88-3B0C-4626-9925-8BE18FF1D392}" srcOrd="3" destOrd="0" parTransId="{CBABFD27-8700-4419-AC1D-0C89D5871889}" sibTransId="{5F29982D-8A03-4F7A-98AD-35183A00C333}"/>
    <dgm:cxn modelId="{6108EA87-6EA0-4831-A002-36A445C5A3A5}" type="presOf" srcId="{EFE138C2-7FA8-4B65-8A3D-6564629FBCEF}" destId="{05339475-23EC-45CC-8DB3-6E6B986538E4}" srcOrd="0" destOrd="0" presId="urn:microsoft.com/office/officeart/2005/8/layout/vList5"/>
    <dgm:cxn modelId="{BC1B74AD-F58C-4200-BA4B-B695C01C3A87}" type="presOf" srcId="{2E159253-EF45-4D01-9605-EDC1DCA09B12}" destId="{E00CC2E6-C5C2-4347-8023-B0F770C98E9D}" srcOrd="0" destOrd="0" presId="urn:microsoft.com/office/officeart/2005/8/layout/vList5"/>
    <dgm:cxn modelId="{3231BDB2-6B46-424A-9CD8-45829AB0C235}" type="presOf" srcId="{D4D96F88-3B0C-4626-9925-8BE18FF1D392}" destId="{E00CC2E6-C5C2-4347-8023-B0F770C98E9D}" srcOrd="0" destOrd="3" presId="urn:microsoft.com/office/officeart/2005/8/layout/vList5"/>
    <dgm:cxn modelId="{372B45FC-93EA-4902-BDA5-20E86309A497}" type="presOf" srcId="{03B66B3E-15B8-4B64-A416-EC2DB3A07BF4}" destId="{E00CC2E6-C5C2-4347-8023-B0F770C98E9D}" srcOrd="0" destOrd="2" presId="urn:microsoft.com/office/officeart/2005/8/layout/vList5"/>
    <dgm:cxn modelId="{9B19BF25-040E-4A37-8470-604644516D66}" type="presParOf" srcId="{806BEA96-DC0E-4419-AA72-49846673F09E}" destId="{EC990E0A-5C69-46F1-AD34-E24B85DBA85E}" srcOrd="0" destOrd="0" presId="urn:microsoft.com/office/officeart/2005/8/layout/vList5"/>
    <dgm:cxn modelId="{9025DCE6-9872-4140-8AAB-4E7802282EBA}" type="presParOf" srcId="{EC990E0A-5C69-46F1-AD34-E24B85DBA85E}" destId="{05339475-23EC-45CC-8DB3-6E6B986538E4}" srcOrd="0" destOrd="0" presId="urn:microsoft.com/office/officeart/2005/8/layout/vList5"/>
    <dgm:cxn modelId="{F41C6E0F-26B8-4F73-A036-53733450FA0D}" type="presParOf" srcId="{EC990E0A-5C69-46F1-AD34-E24B85DBA85E}" destId="{E00CC2E6-C5C2-4347-8023-B0F770C98E9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87ECA83-4FF5-4C71-B572-F232F7B17C0A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433D5F1-4D20-4125-B201-447D0DCFD292}">
      <dgm:prSet custT="1"/>
      <dgm:spPr/>
      <dgm:t>
        <a:bodyPr/>
        <a:lstStyle/>
        <a:p>
          <a:r>
            <a:rPr lang="en-US" sz="2000" b="0" i="0" dirty="0">
              <a:latin typeface="Sniglet" panose="020B0604020202020204" charset="0"/>
            </a:rPr>
            <a:t>Simple Bar Graph</a:t>
          </a:r>
          <a:endParaRPr lang="en-US" sz="2000" dirty="0">
            <a:latin typeface="Sniglet" panose="020B0604020202020204" charset="0"/>
          </a:endParaRPr>
        </a:p>
      </dgm:t>
    </dgm:pt>
    <dgm:pt modelId="{E33E7416-3229-4049-B096-F59A3B2D97BB}" type="parTrans" cxnId="{EF17C2CD-1458-485A-B567-2B2245C2561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EB9E993F-1438-4D3E-8DA4-C1001B1A59EE}" type="sibTrans" cxnId="{EF17C2CD-1458-485A-B567-2B2245C2561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94E9FCA5-0A6F-48BE-8128-E692F0222837}">
      <dgm:prSet custT="1"/>
      <dgm:spPr/>
      <dgm:t>
        <a:bodyPr/>
        <a:lstStyle/>
        <a:p>
          <a:r>
            <a:rPr lang="en-US" sz="2000" b="0" i="0" dirty="0">
              <a:latin typeface="Sniglet" panose="020B0604020202020204" charset="0"/>
            </a:rPr>
            <a:t>Grouped Bar Graph</a:t>
          </a:r>
          <a:endParaRPr lang="en-US" sz="2000" dirty="0">
            <a:latin typeface="Sniglet" panose="020B0604020202020204" charset="0"/>
          </a:endParaRPr>
        </a:p>
      </dgm:t>
    </dgm:pt>
    <dgm:pt modelId="{A2B69418-47FA-4A17-9240-5768C3A50215}" type="parTrans" cxnId="{1E79775F-CA67-4406-8BB1-CBC5D3D2327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49ADFDC-ED1F-4EAB-BDAC-5368B4FD0534}" type="sibTrans" cxnId="{1E79775F-CA67-4406-8BB1-CBC5D3D2327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7BB406A-C90B-48CF-A4F1-FB6249AE0EB1}">
      <dgm:prSet custT="1"/>
      <dgm:spPr/>
      <dgm:t>
        <a:bodyPr/>
        <a:lstStyle/>
        <a:p>
          <a:r>
            <a:rPr lang="en-US" sz="2000" b="0" i="0" dirty="0">
              <a:latin typeface="Sniglet" panose="020B0604020202020204" charset="0"/>
            </a:rPr>
            <a:t>Horizontal Bar Graph</a:t>
          </a:r>
          <a:endParaRPr lang="en-US" sz="2000" dirty="0">
            <a:latin typeface="Sniglet" panose="020B0604020202020204" charset="0"/>
          </a:endParaRPr>
        </a:p>
      </dgm:t>
    </dgm:pt>
    <dgm:pt modelId="{3CDDD762-5ED5-413F-9196-820300697FE1}" type="parTrans" cxnId="{7874A993-DB63-4D3C-8ECF-D989C124F38C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CAA36834-89ED-452F-AB02-8AAC1924DB3A}" type="sibTrans" cxnId="{7874A993-DB63-4D3C-8ECF-D989C124F38C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D77BA8F-8E6C-4CFD-8415-7DFE6CCA45D7}">
      <dgm:prSet custT="1"/>
      <dgm:spPr/>
      <dgm:t>
        <a:bodyPr/>
        <a:lstStyle/>
        <a:p>
          <a:r>
            <a:rPr lang="en-US" sz="2000" b="0" i="0" dirty="0">
              <a:latin typeface="Sniglet" panose="020B0604020202020204" charset="0"/>
            </a:rPr>
            <a:t>Stacked Bar Graph</a:t>
          </a:r>
          <a:endParaRPr lang="en-US" sz="2000" dirty="0">
            <a:latin typeface="Sniglet" panose="020B0604020202020204" charset="0"/>
          </a:endParaRPr>
        </a:p>
      </dgm:t>
    </dgm:pt>
    <dgm:pt modelId="{48971AE3-0319-454D-B6C3-E5892C950CC8}" type="parTrans" cxnId="{F6454637-3F97-4D03-A0DF-D42CFFB18720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3918B56C-E2B8-4246-A410-1E89A794035A}" type="sibTrans" cxnId="{F6454637-3F97-4D03-A0DF-D42CFFB18720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FE03954-F12A-475B-9C2B-305D3A64B374}">
      <dgm:prSet custT="1"/>
      <dgm:spPr/>
      <dgm:t>
        <a:bodyPr/>
        <a:lstStyle/>
        <a:p>
          <a:r>
            <a:rPr lang="en-US" sz="2000" dirty="0">
              <a:latin typeface="Sniglet" panose="020B0604020202020204" charset="0"/>
            </a:rPr>
            <a:t>One trend</a:t>
          </a:r>
        </a:p>
      </dgm:t>
    </dgm:pt>
    <dgm:pt modelId="{3C9F8215-FB61-4C25-A324-F3E5ECB79805}" type="parTrans" cxnId="{A58801FB-7B79-4073-B0A0-E942BF6AB1DB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9838074-D9F6-47A1-880B-A5B6E39B0719}" type="sibTrans" cxnId="{A58801FB-7B79-4073-B0A0-E942BF6AB1DB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F1A8474F-724A-4F29-B165-339604EE1675}">
      <dgm:prSet custT="1"/>
      <dgm:spPr/>
      <dgm:t>
        <a:bodyPr/>
        <a:lstStyle/>
        <a:p>
          <a:r>
            <a:rPr lang="en-US" sz="2000" dirty="0">
              <a:latin typeface="Sniglet" panose="020B0604020202020204" charset="0"/>
            </a:rPr>
            <a:t>Multiple trends</a:t>
          </a:r>
        </a:p>
      </dgm:t>
    </dgm:pt>
    <dgm:pt modelId="{09EED23E-F7CF-479E-BC88-8D02330CC9E8}" type="parTrans" cxnId="{F65842D4-B720-4CEA-B31B-5CA48246924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F6B3456B-449B-4F5F-B057-04A03C7E5A71}" type="sibTrans" cxnId="{F65842D4-B720-4CEA-B31B-5CA48246924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4D95561B-6550-4603-A0C5-049BAE08BBB6}">
      <dgm:prSet custT="1"/>
      <dgm:spPr/>
      <dgm:t>
        <a:bodyPr/>
        <a:lstStyle/>
        <a:p>
          <a:r>
            <a:rPr lang="en-US" sz="2000" dirty="0">
              <a:latin typeface="Sniglet" panose="020B0604020202020204" charset="0"/>
            </a:rPr>
            <a:t>Horizontal bars</a:t>
          </a:r>
        </a:p>
      </dgm:t>
    </dgm:pt>
    <dgm:pt modelId="{5A279FBB-C4FB-4EEC-A6BC-3EC4E167CCCD}" type="parTrans" cxnId="{9C250116-F223-429A-8733-9CCDFC91E369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19E2E31-AA57-4BAF-9738-AA12F3B24379}" type="sibTrans" cxnId="{9C250116-F223-429A-8733-9CCDFC91E369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6B0D36F3-A0E0-4397-B792-26508663583A}">
      <dgm:prSet custT="1"/>
      <dgm:spPr/>
      <dgm:t>
        <a:bodyPr/>
        <a:lstStyle/>
        <a:p>
          <a:r>
            <a:rPr lang="en-US" sz="2000" dirty="0">
              <a:latin typeface="Sniglet" panose="020B0604020202020204" charset="0"/>
            </a:rPr>
            <a:t>Contribution of each data set to the whole</a:t>
          </a:r>
        </a:p>
      </dgm:t>
    </dgm:pt>
    <dgm:pt modelId="{FADAAE43-9DCD-4696-B02F-D4E928AC296D}" type="parTrans" cxnId="{DB8FF88D-23C0-49F2-814C-EC50C6247C6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303CEAC-D408-4D91-92B4-47D079B712A3}" type="sibTrans" cxnId="{DB8FF88D-23C0-49F2-814C-EC50C6247C6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8470FC12-3DFD-4006-A418-341A9F392438}" type="pres">
      <dgm:prSet presAssocID="{487ECA83-4FF5-4C71-B572-F232F7B17C0A}" presName="linear" presStyleCnt="0">
        <dgm:presLayoutVars>
          <dgm:dir/>
          <dgm:animLvl val="lvl"/>
          <dgm:resizeHandles val="exact"/>
        </dgm:presLayoutVars>
      </dgm:prSet>
      <dgm:spPr/>
    </dgm:pt>
    <dgm:pt modelId="{DC358356-7141-4B7D-973B-15EBF37A2B25}" type="pres">
      <dgm:prSet presAssocID="{6433D5F1-4D20-4125-B201-447D0DCFD292}" presName="parentLin" presStyleCnt="0"/>
      <dgm:spPr/>
    </dgm:pt>
    <dgm:pt modelId="{BCB6C980-EF13-4906-AF5E-15E2612E47A3}" type="pres">
      <dgm:prSet presAssocID="{6433D5F1-4D20-4125-B201-447D0DCFD292}" presName="parentLeftMargin" presStyleLbl="node1" presStyleIdx="0" presStyleCnt="4"/>
      <dgm:spPr/>
    </dgm:pt>
    <dgm:pt modelId="{1D015499-6FDD-4163-91A2-7212844E00E5}" type="pres">
      <dgm:prSet presAssocID="{6433D5F1-4D20-4125-B201-447D0DCFD29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E6499F1-7BD4-4E85-8CA5-178EB7C54CD9}" type="pres">
      <dgm:prSet presAssocID="{6433D5F1-4D20-4125-B201-447D0DCFD292}" presName="negativeSpace" presStyleCnt="0"/>
      <dgm:spPr/>
    </dgm:pt>
    <dgm:pt modelId="{171E47BC-6482-449D-9BFE-AFCBA31E4E61}" type="pres">
      <dgm:prSet presAssocID="{6433D5F1-4D20-4125-B201-447D0DCFD292}" presName="childText" presStyleLbl="conFgAcc1" presStyleIdx="0" presStyleCnt="4">
        <dgm:presLayoutVars>
          <dgm:bulletEnabled val="1"/>
        </dgm:presLayoutVars>
      </dgm:prSet>
      <dgm:spPr/>
    </dgm:pt>
    <dgm:pt modelId="{E2BB585B-397F-4FDA-BCC5-E5BC974A7FBD}" type="pres">
      <dgm:prSet presAssocID="{EB9E993F-1438-4D3E-8DA4-C1001B1A59EE}" presName="spaceBetweenRectangles" presStyleCnt="0"/>
      <dgm:spPr/>
    </dgm:pt>
    <dgm:pt modelId="{58BB3711-DD23-44E1-A9BF-AFF89E2850D1}" type="pres">
      <dgm:prSet presAssocID="{94E9FCA5-0A6F-48BE-8128-E692F0222837}" presName="parentLin" presStyleCnt="0"/>
      <dgm:spPr/>
    </dgm:pt>
    <dgm:pt modelId="{794F1131-A17B-486E-853E-0D8420A2D1F0}" type="pres">
      <dgm:prSet presAssocID="{94E9FCA5-0A6F-48BE-8128-E692F0222837}" presName="parentLeftMargin" presStyleLbl="node1" presStyleIdx="0" presStyleCnt="4"/>
      <dgm:spPr/>
    </dgm:pt>
    <dgm:pt modelId="{A391F37C-54BD-43ED-8FB4-518DEF3EB000}" type="pres">
      <dgm:prSet presAssocID="{94E9FCA5-0A6F-48BE-8128-E692F022283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33F0DAF-8AB1-4B63-81FC-19556FC003A4}" type="pres">
      <dgm:prSet presAssocID="{94E9FCA5-0A6F-48BE-8128-E692F0222837}" presName="negativeSpace" presStyleCnt="0"/>
      <dgm:spPr/>
    </dgm:pt>
    <dgm:pt modelId="{6CCB7647-0611-4D0A-81FE-C42EBCEDB388}" type="pres">
      <dgm:prSet presAssocID="{94E9FCA5-0A6F-48BE-8128-E692F0222837}" presName="childText" presStyleLbl="conFgAcc1" presStyleIdx="1" presStyleCnt="4">
        <dgm:presLayoutVars>
          <dgm:bulletEnabled val="1"/>
        </dgm:presLayoutVars>
      </dgm:prSet>
      <dgm:spPr/>
    </dgm:pt>
    <dgm:pt modelId="{5C8E0990-EB48-4D4B-AD26-47FC9F760AB2}" type="pres">
      <dgm:prSet presAssocID="{D49ADFDC-ED1F-4EAB-BDAC-5368B4FD0534}" presName="spaceBetweenRectangles" presStyleCnt="0"/>
      <dgm:spPr/>
    </dgm:pt>
    <dgm:pt modelId="{51770FD0-FA02-4B64-AA41-4E5D5AFA30F0}" type="pres">
      <dgm:prSet presAssocID="{D7BB406A-C90B-48CF-A4F1-FB6249AE0EB1}" presName="parentLin" presStyleCnt="0"/>
      <dgm:spPr/>
    </dgm:pt>
    <dgm:pt modelId="{1642E1BB-898B-4BE8-92BF-5CA26EDC91A9}" type="pres">
      <dgm:prSet presAssocID="{D7BB406A-C90B-48CF-A4F1-FB6249AE0EB1}" presName="parentLeftMargin" presStyleLbl="node1" presStyleIdx="1" presStyleCnt="4"/>
      <dgm:spPr/>
    </dgm:pt>
    <dgm:pt modelId="{B94D3367-E2D8-4E0B-AF5B-096D5B124EDA}" type="pres">
      <dgm:prSet presAssocID="{D7BB406A-C90B-48CF-A4F1-FB6249AE0EB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6E4575E-29E1-45C8-A311-5F4753FDC1A6}" type="pres">
      <dgm:prSet presAssocID="{D7BB406A-C90B-48CF-A4F1-FB6249AE0EB1}" presName="negativeSpace" presStyleCnt="0"/>
      <dgm:spPr/>
    </dgm:pt>
    <dgm:pt modelId="{96283946-8CA2-4ABF-BF64-0AD79E577256}" type="pres">
      <dgm:prSet presAssocID="{D7BB406A-C90B-48CF-A4F1-FB6249AE0EB1}" presName="childText" presStyleLbl="conFgAcc1" presStyleIdx="2" presStyleCnt="4">
        <dgm:presLayoutVars>
          <dgm:bulletEnabled val="1"/>
        </dgm:presLayoutVars>
      </dgm:prSet>
      <dgm:spPr/>
    </dgm:pt>
    <dgm:pt modelId="{05D2BD84-25CD-47D7-B20B-15EB50CA70F1}" type="pres">
      <dgm:prSet presAssocID="{CAA36834-89ED-452F-AB02-8AAC1924DB3A}" presName="spaceBetweenRectangles" presStyleCnt="0"/>
      <dgm:spPr/>
    </dgm:pt>
    <dgm:pt modelId="{FA4ED583-066E-419A-8AFD-E8AEB3F32F01}" type="pres">
      <dgm:prSet presAssocID="{AD77BA8F-8E6C-4CFD-8415-7DFE6CCA45D7}" presName="parentLin" presStyleCnt="0"/>
      <dgm:spPr/>
    </dgm:pt>
    <dgm:pt modelId="{E3F6F39C-BADE-49CB-BB95-8C913FE0440F}" type="pres">
      <dgm:prSet presAssocID="{AD77BA8F-8E6C-4CFD-8415-7DFE6CCA45D7}" presName="parentLeftMargin" presStyleLbl="node1" presStyleIdx="2" presStyleCnt="4"/>
      <dgm:spPr/>
    </dgm:pt>
    <dgm:pt modelId="{554FAB23-6B6B-413D-9809-DB1A5E9A7BFD}" type="pres">
      <dgm:prSet presAssocID="{AD77BA8F-8E6C-4CFD-8415-7DFE6CCA45D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E01A3BA-9B1A-4689-A083-D3EB86305A7D}" type="pres">
      <dgm:prSet presAssocID="{AD77BA8F-8E6C-4CFD-8415-7DFE6CCA45D7}" presName="negativeSpace" presStyleCnt="0"/>
      <dgm:spPr/>
    </dgm:pt>
    <dgm:pt modelId="{88E88018-D6A4-4201-9B17-0A4A4DE5F149}" type="pres">
      <dgm:prSet presAssocID="{AD77BA8F-8E6C-4CFD-8415-7DFE6CCA45D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D8D4103-0E20-4EAB-A481-3B09C3CEF533}" type="presOf" srcId="{F1A8474F-724A-4F29-B165-339604EE1675}" destId="{6CCB7647-0611-4D0A-81FE-C42EBCEDB388}" srcOrd="0" destOrd="0" presId="urn:microsoft.com/office/officeart/2005/8/layout/list1"/>
    <dgm:cxn modelId="{21DC730A-A202-420B-83E1-15B85F3C9C1A}" type="presOf" srcId="{6433D5F1-4D20-4125-B201-447D0DCFD292}" destId="{1D015499-6FDD-4163-91A2-7212844E00E5}" srcOrd="1" destOrd="0" presId="urn:microsoft.com/office/officeart/2005/8/layout/list1"/>
    <dgm:cxn modelId="{9C250116-F223-429A-8733-9CCDFC91E369}" srcId="{D7BB406A-C90B-48CF-A4F1-FB6249AE0EB1}" destId="{4D95561B-6550-4603-A0C5-049BAE08BBB6}" srcOrd="0" destOrd="0" parTransId="{5A279FBB-C4FB-4EEC-A6BC-3EC4E167CCCD}" sibTransId="{A19E2E31-AA57-4BAF-9738-AA12F3B24379}"/>
    <dgm:cxn modelId="{C242C728-EFC3-494D-A177-1D2EBFDB4801}" type="presOf" srcId="{AD77BA8F-8E6C-4CFD-8415-7DFE6CCA45D7}" destId="{554FAB23-6B6B-413D-9809-DB1A5E9A7BFD}" srcOrd="1" destOrd="0" presId="urn:microsoft.com/office/officeart/2005/8/layout/list1"/>
    <dgm:cxn modelId="{F6454637-3F97-4D03-A0DF-D42CFFB18720}" srcId="{487ECA83-4FF5-4C71-B572-F232F7B17C0A}" destId="{AD77BA8F-8E6C-4CFD-8415-7DFE6CCA45D7}" srcOrd="3" destOrd="0" parTransId="{48971AE3-0319-454D-B6C3-E5892C950CC8}" sibTransId="{3918B56C-E2B8-4246-A410-1E89A794035A}"/>
    <dgm:cxn modelId="{1E79775F-CA67-4406-8BB1-CBC5D3D23272}" srcId="{487ECA83-4FF5-4C71-B572-F232F7B17C0A}" destId="{94E9FCA5-0A6F-48BE-8128-E692F0222837}" srcOrd="1" destOrd="0" parTransId="{A2B69418-47FA-4A17-9240-5768C3A50215}" sibTransId="{D49ADFDC-ED1F-4EAB-BDAC-5368B4FD0534}"/>
    <dgm:cxn modelId="{37319D65-035A-4D3F-9C6D-10B772553C02}" type="presOf" srcId="{DFE03954-F12A-475B-9C2B-305D3A64B374}" destId="{171E47BC-6482-449D-9BFE-AFCBA31E4E61}" srcOrd="0" destOrd="0" presId="urn:microsoft.com/office/officeart/2005/8/layout/list1"/>
    <dgm:cxn modelId="{D7D5234C-7194-4A7C-AE92-F65C0E726BB5}" type="presOf" srcId="{6433D5F1-4D20-4125-B201-447D0DCFD292}" destId="{BCB6C980-EF13-4906-AF5E-15E2612E47A3}" srcOrd="0" destOrd="0" presId="urn:microsoft.com/office/officeart/2005/8/layout/list1"/>
    <dgm:cxn modelId="{417EDE70-DFB0-43D8-9743-6AFA9A1457D6}" type="presOf" srcId="{AD77BA8F-8E6C-4CFD-8415-7DFE6CCA45D7}" destId="{E3F6F39C-BADE-49CB-BB95-8C913FE0440F}" srcOrd="0" destOrd="0" presId="urn:microsoft.com/office/officeart/2005/8/layout/list1"/>
    <dgm:cxn modelId="{B29F7584-558E-49B8-A2DC-E648920B1E7F}" type="presOf" srcId="{4D95561B-6550-4603-A0C5-049BAE08BBB6}" destId="{96283946-8CA2-4ABF-BF64-0AD79E577256}" srcOrd="0" destOrd="0" presId="urn:microsoft.com/office/officeart/2005/8/layout/list1"/>
    <dgm:cxn modelId="{F4DC6A8B-506B-4C77-8615-CE06796F53E9}" type="presOf" srcId="{6B0D36F3-A0E0-4397-B792-26508663583A}" destId="{88E88018-D6A4-4201-9B17-0A4A4DE5F149}" srcOrd="0" destOrd="0" presId="urn:microsoft.com/office/officeart/2005/8/layout/list1"/>
    <dgm:cxn modelId="{DB8FF88D-23C0-49F2-814C-EC50C6247C61}" srcId="{AD77BA8F-8E6C-4CFD-8415-7DFE6CCA45D7}" destId="{6B0D36F3-A0E0-4397-B792-26508663583A}" srcOrd="0" destOrd="0" parTransId="{FADAAE43-9DCD-4696-B02F-D4E928AC296D}" sibTransId="{A303CEAC-D408-4D91-92B4-47D079B712A3}"/>
    <dgm:cxn modelId="{7874A993-DB63-4D3C-8ECF-D989C124F38C}" srcId="{487ECA83-4FF5-4C71-B572-F232F7B17C0A}" destId="{D7BB406A-C90B-48CF-A4F1-FB6249AE0EB1}" srcOrd="2" destOrd="0" parTransId="{3CDDD762-5ED5-413F-9196-820300697FE1}" sibTransId="{CAA36834-89ED-452F-AB02-8AAC1924DB3A}"/>
    <dgm:cxn modelId="{095C12B9-1FF8-4F26-9C40-38D4578DB19E}" type="presOf" srcId="{487ECA83-4FF5-4C71-B572-F232F7B17C0A}" destId="{8470FC12-3DFD-4006-A418-341A9F392438}" srcOrd="0" destOrd="0" presId="urn:microsoft.com/office/officeart/2005/8/layout/list1"/>
    <dgm:cxn modelId="{19A09BBA-299C-4A8C-9354-FA1989C56773}" type="presOf" srcId="{D7BB406A-C90B-48CF-A4F1-FB6249AE0EB1}" destId="{1642E1BB-898B-4BE8-92BF-5CA26EDC91A9}" srcOrd="0" destOrd="0" presId="urn:microsoft.com/office/officeart/2005/8/layout/list1"/>
    <dgm:cxn modelId="{7FA58FC5-D120-470C-9A53-B30E5F33FA25}" type="presOf" srcId="{94E9FCA5-0A6F-48BE-8128-E692F0222837}" destId="{794F1131-A17B-486E-853E-0D8420A2D1F0}" srcOrd="0" destOrd="0" presId="urn:microsoft.com/office/officeart/2005/8/layout/list1"/>
    <dgm:cxn modelId="{EF17C2CD-1458-485A-B567-2B2245C25611}" srcId="{487ECA83-4FF5-4C71-B572-F232F7B17C0A}" destId="{6433D5F1-4D20-4125-B201-447D0DCFD292}" srcOrd="0" destOrd="0" parTransId="{E33E7416-3229-4049-B096-F59A3B2D97BB}" sibTransId="{EB9E993F-1438-4D3E-8DA4-C1001B1A59EE}"/>
    <dgm:cxn modelId="{F65842D4-B720-4CEA-B31B-5CA482469242}" srcId="{94E9FCA5-0A6F-48BE-8128-E692F0222837}" destId="{F1A8474F-724A-4F29-B165-339604EE1675}" srcOrd="0" destOrd="0" parTransId="{09EED23E-F7CF-479E-BC88-8D02330CC9E8}" sibTransId="{F6B3456B-449B-4F5F-B057-04A03C7E5A71}"/>
    <dgm:cxn modelId="{09CF0CD9-8565-4125-9EA8-3C8021DDE789}" type="presOf" srcId="{D7BB406A-C90B-48CF-A4F1-FB6249AE0EB1}" destId="{B94D3367-E2D8-4E0B-AF5B-096D5B124EDA}" srcOrd="1" destOrd="0" presId="urn:microsoft.com/office/officeart/2005/8/layout/list1"/>
    <dgm:cxn modelId="{BA41C1DE-57D8-438F-8B3F-AB03FF564DE7}" type="presOf" srcId="{94E9FCA5-0A6F-48BE-8128-E692F0222837}" destId="{A391F37C-54BD-43ED-8FB4-518DEF3EB000}" srcOrd="1" destOrd="0" presId="urn:microsoft.com/office/officeart/2005/8/layout/list1"/>
    <dgm:cxn modelId="{A58801FB-7B79-4073-B0A0-E942BF6AB1DB}" srcId="{6433D5F1-4D20-4125-B201-447D0DCFD292}" destId="{DFE03954-F12A-475B-9C2B-305D3A64B374}" srcOrd="0" destOrd="0" parTransId="{3C9F8215-FB61-4C25-A324-F3E5ECB79805}" sibTransId="{D9838074-D9F6-47A1-880B-A5B6E39B0719}"/>
    <dgm:cxn modelId="{66FF9CA3-D5C1-4BA8-B58D-C8458BB7B38A}" type="presParOf" srcId="{8470FC12-3DFD-4006-A418-341A9F392438}" destId="{DC358356-7141-4B7D-973B-15EBF37A2B25}" srcOrd="0" destOrd="0" presId="urn:microsoft.com/office/officeart/2005/8/layout/list1"/>
    <dgm:cxn modelId="{FFBF5883-65CB-4F30-B2FE-56016CB05963}" type="presParOf" srcId="{DC358356-7141-4B7D-973B-15EBF37A2B25}" destId="{BCB6C980-EF13-4906-AF5E-15E2612E47A3}" srcOrd="0" destOrd="0" presId="urn:microsoft.com/office/officeart/2005/8/layout/list1"/>
    <dgm:cxn modelId="{70A9845E-A59B-4FDE-BF8F-62D5FD24DC97}" type="presParOf" srcId="{DC358356-7141-4B7D-973B-15EBF37A2B25}" destId="{1D015499-6FDD-4163-91A2-7212844E00E5}" srcOrd="1" destOrd="0" presId="urn:microsoft.com/office/officeart/2005/8/layout/list1"/>
    <dgm:cxn modelId="{B1F20E71-5C44-48E4-9862-2F916B02349B}" type="presParOf" srcId="{8470FC12-3DFD-4006-A418-341A9F392438}" destId="{7E6499F1-7BD4-4E85-8CA5-178EB7C54CD9}" srcOrd="1" destOrd="0" presId="urn:microsoft.com/office/officeart/2005/8/layout/list1"/>
    <dgm:cxn modelId="{80D19660-8C95-4BD8-83C2-D1C3CF1E7E7A}" type="presParOf" srcId="{8470FC12-3DFD-4006-A418-341A9F392438}" destId="{171E47BC-6482-449D-9BFE-AFCBA31E4E61}" srcOrd="2" destOrd="0" presId="urn:microsoft.com/office/officeart/2005/8/layout/list1"/>
    <dgm:cxn modelId="{ED286681-48F6-41F3-B303-08C24D878F80}" type="presParOf" srcId="{8470FC12-3DFD-4006-A418-341A9F392438}" destId="{E2BB585B-397F-4FDA-BCC5-E5BC974A7FBD}" srcOrd="3" destOrd="0" presId="urn:microsoft.com/office/officeart/2005/8/layout/list1"/>
    <dgm:cxn modelId="{2A4069B1-91E8-46D1-A8F1-B12A4532400A}" type="presParOf" srcId="{8470FC12-3DFD-4006-A418-341A9F392438}" destId="{58BB3711-DD23-44E1-A9BF-AFF89E2850D1}" srcOrd="4" destOrd="0" presId="urn:microsoft.com/office/officeart/2005/8/layout/list1"/>
    <dgm:cxn modelId="{C0E26C8D-D9F8-41FA-B672-527ACE6707E0}" type="presParOf" srcId="{58BB3711-DD23-44E1-A9BF-AFF89E2850D1}" destId="{794F1131-A17B-486E-853E-0D8420A2D1F0}" srcOrd="0" destOrd="0" presId="urn:microsoft.com/office/officeart/2005/8/layout/list1"/>
    <dgm:cxn modelId="{CE0F01C7-3534-4F59-AE5A-E45A1A24E81E}" type="presParOf" srcId="{58BB3711-DD23-44E1-A9BF-AFF89E2850D1}" destId="{A391F37C-54BD-43ED-8FB4-518DEF3EB000}" srcOrd="1" destOrd="0" presId="urn:microsoft.com/office/officeart/2005/8/layout/list1"/>
    <dgm:cxn modelId="{CDB84ABD-7B7E-4592-8709-4208181FD3DC}" type="presParOf" srcId="{8470FC12-3DFD-4006-A418-341A9F392438}" destId="{833F0DAF-8AB1-4B63-81FC-19556FC003A4}" srcOrd="5" destOrd="0" presId="urn:microsoft.com/office/officeart/2005/8/layout/list1"/>
    <dgm:cxn modelId="{C9626EA9-CB58-4AF6-990A-2A867E98BBF9}" type="presParOf" srcId="{8470FC12-3DFD-4006-A418-341A9F392438}" destId="{6CCB7647-0611-4D0A-81FE-C42EBCEDB388}" srcOrd="6" destOrd="0" presId="urn:microsoft.com/office/officeart/2005/8/layout/list1"/>
    <dgm:cxn modelId="{360D26CA-9D20-46FC-8FFD-83C997F82028}" type="presParOf" srcId="{8470FC12-3DFD-4006-A418-341A9F392438}" destId="{5C8E0990-EB48-4D4B-AD26-47FC9F760AB2}" srcOrd="7" destOrd="0" presId="urn:microsoft.com/office/officeart/2005/8/layout/list1"/>
    <dgm:cxn modelId="{632EA1D6-6E39-4B63-ABA1-15A5070A1395}" type="presParOf" srcId="{8470FC12-3DFD-4006-A418-341A9F392438}" destId="{51770FD0-FA02-4B64-AA41-4E5D5AFA30F0}" srcOrd="8" destOrd="0" presId="urn:microsoft.com/office/officeart/2005/8/layout/list1"/>
    <dgm:cxn modelId="{580D78E8-E418-4F60-8EB2-E8554E98AD7E}" type="presParOf" srcId="{51770FD0-FA02-4B64-AA41-4E5D5AFA30F0}" destId="{1642E1BB-898B-4BE8-92BF-5CA26EDC91A9}" srcOrd="0" destOrd="0" presId="urn:microsoft.com/office/officeart/2005/8/layout/list1"/>
    <dgm:cxn modelId="{789CECB7-645F-4CCD-B30A-C8C2F7709DB3}" type="presParOf" srcId="{51770FD0-FA02-4B64-AA41-4E5D5AFA30F0}" destId="{B94D3367-E2D8-4E0B-AF5B-096D5B124EDA}" srcOrd="1" destOrd="0" presId="urn:microsoft.com/office/officeart/2005/8/layout/list1"/>
    <dgm:cxn modelId="{499E5E0E-0613-4DD7-BB1A-9D86A2784B04}" type="presParOf" srcId="{8470FC12-3DFD-4006-A418-341A9F392438}" destId="{96E4575E-29E1-45C8-A311-5F4753FDC1A6}" srcOrd="9" destOrd="0" presId="urn:microsoft.com/office/officeart/2005/8/layout/list1"/>
    <dgm:cxn modelId="{F49208C4-3586-4874-84D8-F59C38379C97}" type="presParOf" srcId="{8470FC12-3DFD-4006-A418-341A9F392438}" destId="{96283946-8CA2-4ABF-BF64-0AD79E577256}" srcOrd="10" destOrd="0" presId="urn:microsoft.com/office/officeart/2005/8/layout/list1"/>
    <dgm:cxn modelId="{6188777C-08B8-4B41-BD05-752AC4851475}" type="presParOf" srcId="{8470FC12-3DFD-4006-A418-341A9F392438}" destId="{05D2BD84-25CD-47D7-B20B-15EB50CA70F1}" srcOrd="11" destOrd="0" presId="urn:microsoft.com/office/officeart/2005/8/layout/list1"/>
    <dgm:cxn modelId="{5F327881-18D4-4196-92E2-1D91A69F212B}" type="presParOf" srcId="{8470FC12-3DFD-4006-A418-341A9F392438}" destId="{FA4ED583-066E-419A-8AFD-E8AEB3F32F01}" srcOrd="12" destOrd="0" presId="urn:microsoft.com/office/officeart/2005/8/layout/list1"/>
    <dgm:cxn modelId="{02A5CACF-C929-4C6E-AD01-C748CD9BB0F4}" type="presParOf" srcId="{FA4ED583-066E-419A-8AFD-E8AEB3F32F01}" destId="{E3F6F39C-BADE-49CB-BB95-8C913FE0440F}" srcOrd="0" destOrd="0" presId="urn:microsoft.com/office/officeart/2005/8/layout/list1"/>
    <dgm:cxn modelId="{AA0F4E01-8DC3-416C-A3FA-4E224A590B8E}" type="presParOf" srcId="{FA4ED583-066E-419A-8AFD-E8AEB3F32F01}" destId="{554FAB23-6B6B-413D-9809-DB1A5E9A7BFD}" srcOrd="1" destOrd="0" presId="urn:microsoft.com/office/officeart/2005/8/layout/list1"/>
    <dgm:cxn modelId="{5B08BE7E-5493-4A87-9A2C-74318AB591BB}" type="presParOf" srcId="{8470FC12-3DFD-4006-A418-341A9F392438}" destId="{8E01A3BA-9B1A-4689-A083-D3EB86305A7D}" srcOrd="13" destOrd="0" presId="urn:microsoft.com/office/officeart/2005/8/layout/list1"/>
    <dgm:cxn modelId="{A608CC7B-0707-4160-8242-C3AD38F40583}" type="presParOf" srcId="{8470FC12-3DFD-4006-A418-341A9F392438}" destId="{88E88018-D6A4-4201-9B17-0A4A4DE5F14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87ECA83-4FF5-4C71-B572-F232F7B17C0A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433D5F1-4D20-4125-B201-447D0DCFD292}">
      <dgm:prSet custT="1"/>
      <dgm:spPr/>
      <dgm:t>
        <a:bodyPr/>
        <a:lstStyle/>
        <a:p>
          <a:r>
            <a:rPr lang="en-US" sz="2000" b="0" i="0">
              <a:solidFill>
                <a:schemeClr val="tx1"/>
              </a:solidFill>
              <a:latin typeface="Sniglet" panose="020B0604020202020204" charset="0"/>
            </a:rPr>
            <a:t>Simple Bar Graph</a:t>
          </a:r>
          <a:endParaRPr lang="en-US" sz="2000" dirty="0">
            <a:solidFill>
              <a:schemeClr val="tx1"/>
            </a:solidFill>
            <a:latin typeface="Sniglet" panose="020B0604020202020204" charset="0"/>
          </a:endParaRPr>
        </a:p>
      </dgm:t>
    </dgm:pt>
    <dgm:pt modelId="{E33E7416-3229-4049-B096-F59A3B2D97BB}" type="parTrans" cxnId="{EF17C2CD-1458-485A-B567-2B2245C25611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EB9E993F-1438-4D3E-8DA4-C1001B1A59EE}" type="sibTrans" cxnId="{EF17C2CD-1458-485A-B567-2B2245C25611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94E9FCA5-0A6F-48BE-8128-E692F0222837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000" b="0" i="0" dirty="0">
              <a:solidFill>
                <a:schemeClr val="tx1"/>
              </a:solidFill>
              <a:latin typeface="Sniglet" panose="020B0604020202020204" charset="0"/>
            </a:rPr>
            <a:t>Grouped Bar Graph</a:t>
          </a:r>
          <a:endParaRPr lang="en-US" sz="2000" dirty="0">
            <a:solidFill>
              <a:schemeClr val="tx1"/>
            </a:solidFill>
            <a:latin typeface="Sniglet" panose="020B0604020202020204" charset="0"/>
          </a:endParaRPr>
        </a:p>
      </dgm:t>
    </dgm:pt>
    <dgm:pt modelId="{A2B69418-47FA-4A17-9240-5768C3A50215}" type="parTrans" cxnId="{1E79775F-CA67-4406-8BB1-CBC5D3D23272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D49ADFDC-ED1F-4EAB-BDAC-5368B4FD0534}" type="sibTrans" cxnId="{1E79775F-CA67-4406-8BB1-CBC5D3D23272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D7BB406A-C90B-48CF-A4F1-FB6249AE0EB1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000" b="0" i="0">
              <a:solidFill>
                <a:schemeClr val="tx1"/>
              </a:solidFill>
              <a:latin typeface="Sniglet" panose="020B0604020202020204" charset="0"/>
            </a:rPr>
            <a:t>Horizontal Bar Graph</a:t>
          </a:r>
          <a:endParaRPr lang="en-US" sz="2000" dirty="0">
            <a:solidFill>
              <a:schemeClr val="tx1"/>
            </a:solidFill>
            <a:latin typeface="Sniglet" panose="020B0604020202020204" charset="0"/>
          </a:endParaRPr>
        </a:p>
      </dgm:t>
    </dgm:pt>
    <dgm:pt modelId="{3CDDD762-5ED5-413F-9196-820300697FE1}" type="parTrans" cxnId="{7874A993-DB63-4D3C-8ECF-D989C124F38C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CAA36834-89ED-452F-AB02-8AAC1924DB3A}" type="sibTrans" cxnId="{7874A993-DB63-4D3C-8ECF-D989C124F38C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AD77BA8F-8E6C-4CFD-8415-7DFE6CCA45D7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000" b="0" i="0">
              <a:solidFill>
                <a:schemeClr val="tx1"/>
              </a:solidFill>
              <a:latin typeface="Sniglet" panose="020B0604020202020204" charset="0"/>
            </a:rPr>
            <a:t>Stacked Bar Graph</a:t>
          </a:r>
          <a:endParaRPr lang="en-US" sz="2000" dirty="0">
            <a:solidFill>
              <a:schemeClr val="tx1"/>
            </a:solidFill>
            <a:latin typeface="Sniglet" panose="020B0604020202020204" charset="0"/>
          </a:endParaRPr>
        </a:p>
      </dgm:t>
    </dgm:pt>
    <dgm:pt modelId="{48971AE3-0319-454D-B6C3-E5892C950CC8}" type="parTrans" cxnId="{F6454637-3F97-4D03-A0DF-D42CFFB18720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3918B56C-E2B8-4246-A410-1E89A794035A}" type="sibTrans" cxnId="{F6454637-3F97-4D03-A0DF-D42CFFB18720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DFE03954-F12A-475B-9C2B-305D3A64B374}">
      <dgm:prSet custT="1"/>
      <dgm:spPr/>
      <dgm:t>
        <a:bodyPr/>
        <a:lstStyle/>
        <a:p>
          <a:r>
            <a:rPr lang="en-US" sz="2000">
              <a:solidFill>
                <a:schemeClr val="tx1"/>
              </a:solidFill>
              <a:latin typeface="Sniglet" panose="020B0604020202020204" charset="0"/>
            </a:rPr>
            <a:t>One trend</a:t>
          </a:r>
          <a:endParaRPr lang="en-US" sz="2000" dirty="0">
            <a:solidFill>
              <a:schemeClr val="tx1"/>
            </a:solidFill>
            <a:latin typeface="Sniglet" panose="020B0604020202020204" charset="0"/>
          </a:endParaRPr>
        </a:p>
      </dgm:t>
    </dgm:pt>
    <dgm:pt modelId="{3C9F8215-FB61-4C25-A324-F3E5ECB79805}" type="parTrans" cxnId="{A58801FB-7B79-4073-B0A0-E942BF6AB1DB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D9838074-D9F6-47A1-880B-A5B6E39B0719}" type="sibTrans" cxnId="{A58801FB-7B79-4073-B0A0-E942BF6AB1DB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F1A8474F-724A-4F29-B165-339604EE1675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000">
              <a:solidFill>
                <a:schemeClr val="tx1"/>
              </a:solidFill>
              <a:latin typeface="Sniglet" panose="020B0604020202020204" charset="0"/>
            </a:rPr>
            <a:t>Multiple trends</a:t>
          </a:r>
          <a:endParaRPr lang="en-US" sz="2000" dirty="0">
            <a:solidFill>
              <a:schemeClr val="tx1"/>
            </a:solidFill>
            <a:latin typeface="Sniglet" panose="020B0604020202020204" charset="0"/>
          </a:endParaRPr>
        </a:p>
      </dgm:t>
    </dgm:pt>
    <dgm:pt modelId="{09EED23E-F7CF-479E-BC88-8D02330CC9E8}" type="parTrans" cxnId="{F65842D4-B720-4CEA-B31B-5CA482469242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F6B3456B-449B-4F5F-B057-04A03C7E5A71}" type="sibTrans" cxnId="{F65842D4-B720-4CEA-B31B-5CA482469242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4D95561B-6550-4603-A0C5-049BAE08BBB6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000">
              <a:solidFill>
                <a:schemeClr val="tx1"/>
              </a:solidFill>
              <a:latin typeface="Sniglet" panose="020B0604020202020204" charset="0"/>
            </a:rPr>
            <a:t>Horizontal bars</a:t>
          </a:r>
          <a:endParaRPr lang="en-US" sz="2000" dirty="0">
            <a:solidFill>
              <a:schemeClr val="tx1"/>
            </a:solidFill>
            <a:latin typeface="Sniglet" panose="020B0604020202020204" charset="0"/>
          </a:endParaRPr>
        </a:p>
      </dgm:t>
    </dgm:pt>
    <dgm:pt modelId="{5A279FBB-C4FB-4EEC-A6BC-3EC4E167CCCD}" type="parTrans" cxnId="{9C250116-F223-429A-8733-9CCDFC91E369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A19E2E31-AA57-4BAF-9738-AA12F3B24379}" type="sibTrans" cxnId="{9C250116-F223-429A-8733-9CCDFC91E369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6B0D36F3-A0E0-4397-B792-26508663583A}">
      <dgm:prSet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000">
              <a:solidFill>
                <a:schemeClr val="tx1"/>
              </a:solidFill>
              <a:latin typeface="Sniglet" panose="020B0604020202020204" charset="0"/>
            </a:rPr>
            <a:t>Contribution of each data set to the whole</a:t>
          </a:r>
          <a:endParaRPr lang="en-US" sz="2000" dirty="0">
            <a:solidFill>
              <a:schemeClr val="tx1"/>
            </a:solidFill>
            <a:latin typeface="Sniglet" panose="020B0604020202020204" charset="0"/>
          </a:endParaRPr>
        </a:p>
      </dgm:t>
    </dgm:pt>
    <dgm:pt modelId="{FADAAE43-9DCD-4696-B02F-D4E928AC296D}" type="parTrans" cxnId="{DB8FF88D-23C0-49F2-814C-EC50C6247C61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A303CEAC-D408-4D91-92B4-47D079B712A3}" type="sibTrans" cxnId="{DB8FF88D-23C0-49F2-814C-EC50C6247C61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Sniglet" panose="020B0604020202020204" charset="0"/>
          </a:endParaRPr>
        </a:p>
      </dgm:t>
    </dgm:pt>
    <dgm:pt modelId="{8470FC12-3DFD-4006-A418-341A9F392438}" type="pres">
      <dgm:prSet presAssocID="{487ECA83-4FF5-4C71-B572-F232F7B17C0A}" presName="linear" presStyleCnt="0">
        <dgm:presLayoutVars>
          <dgm:dir/>
          <dgm:animLvl val="lvl"/>
          <dgm:resizeHandles val="exact"/>
        </dgm:presLayoutVars>
      </dgm:prSet>
      <dgm:spPr/>
    </dgm:pt>
    <dgm:pt modelId="{DC358356-7141-4B7D-973B-15EBF37A2B25}" type="pres">
      <dgm:prSet presAssocID="{6433D5F1-4D20-4125-B201-447D0DCFD292}" presName="parentLin" presStyleCnt="0"/>
      <dgm:spPr/>
    </dgm:pt>
    <dgm:pt modelId="{BCB6C980-EF13-4906-AF5E-15E2612E47A3}" type="pres">
      <dgm:prSet presAssocID="{6433D5F1-4D20-4125-B201-447D0DCFD292}" presName="parentLeftMargin" presStyleLbl="node1" presStyleIdx="0" presStyleCnt="4"/>
      <dgm:spPr/>
    </dgm:pt>
    <dgm:pt modelId="{1D015499-6FDD-4163-91A2-7212844E00E5}" type="pres">
      <dgm:prSet presAssocID="{6433D5F1-4D20-4125-B201-447D0DCFD29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E6499F1-7BD4-4E85-8CA5-178EB7C54CD9}" type="pres">
      <dgm:prSet presAssocID="{6433D5F1-4D20-4125-B201-447D0DCFD292}" presName="negativeSpace" presStyleCnt="0"/>
      <dgm:spPr/>
    </dgm:pt>
    <dgm:pt modelId="{171E47BC-6482-449D-9BFE-AFCBA31E4E61}" type="pres">
      <dgm:prSet presAssocID="{6433D5F1-4D20-4125-B201-447D0DCFD292}" presName="childText" presStyleLbl="conFgAcc1" presStyleIdx="0" presStyleCnt="4">
        <dgm:presLayoutVars>
          <dgm:bulletEnabled val="1"/>
        </dgm:presLayoutVars>
      </dgm:prSet>
      <dgm:spPr/>
    </dgm:pt>
    <dgm:pt modelId="{E2BB585B-397F-4FDA-BCC5-E5BC974A7FBD}" type="pres">
      <dgm:prSet presAssocID="{EB9E993F-1438-4D3E-8DA4-C1001B1A59EE}" presName="spaceBetweenRectangles" presStyleCnt="0"/>
      <dgm:spPr/>
    </dgm:pt>
    <dgm:pt modelId="{58BB3711-DD23-44E1-A9BF-AFF89E2850D1}" type="pres">
      <dgm:prSet presAssocID="{94E9FCA5-0A6F-48BE-8128-E692F0222837}" presName="parentLin" presStyleCnt="0"/>
      <dgm:spPr/>
    </dgm:pt>
    <dgm:pt modelId="{794F1131-A17B-486E-853E-0D8420A2D1F0}" type="pres">
      <dgm:prSet presAssocID="{94E9FCA5-0A6F-48BE-8128-E692F0222837}" presName="parentLeftMargin" presStyleLbl="node1" presStyleIdx="0" presStyleCnt="4"/>
      <dgm:spPr/>
    </dgm:pt>
    <dgm:pt modelId="{A391F37C-54BD-43ED-8FB4-518DEF3EB000}" type="pres">
      <dgm:prSet presAssocID="{94E9FCA5-0A6F-48BE-8128-E692F022283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33F0DAF-8AB1-4B63-81FC-19556FC003A4}" type="pres">
      <dgm:prSet presAssocID="{94E9FCA5-0A6F-48BE-8128-E692F0222837}" presName="negativeSpace" presStyleCnt="0"/>
      <dgm:spPr/>
    </dgm:pt>
    <dgm:pt modelId="{6CCB7647-0611-4D0A-81FE-C42EBCEDB388}" type="pres">
      <dgm:prSet presAssocID="{94E9FCA5-0A6F-48BE-8128-E692F0222837}" presName="childText" presStyleLbl="conFgAcc1" presStyleIdx="1" presStyleCnt="4" custLinFactNeighborY="-1">
        <dgm:presLayoutVars>
          <dgm:bulletEnabled val="1"/>
        </dgm:presLayoutVars>
      </dgm:prSet>
      <dgm:spPr/>
    </dgm:pt>
    <dgm:pt modelId="{5C8E0990-EB48-4D4B-AD26-47FC9F760AB2}" type="pres">
      <dgm:prSet presAssocID="{D49ADFDC-ED1F-4EAB-BDAC-5368B4FD0534}" presName="spaceBetweenRectangles" presStyleCnt="0"/>
      <dgm:spPr/>
    </dgm:pt>
    <dgm:pt modelId="{51770FD0-FA02-4B64-AA41-4E5D5AFA30F0}" type="pres">
      <dgm:prSet presAssocID="{D7BB406A-C90B-48CF-A4F1-FB6249AE0EB1}" presName="parentLin" presStyleCnt="0"/>
      <dgm:spPr/>
    </dgm:pt>
    <dgm:pt modelId="{1642E1BB-898B-4BE8-92BF-5CA26EDC91A9}" type="pres">
      <dgm:prSet presAssocID="{D7BB406A-C90B-48CF-A4F1-FB6249AE0EB1}" presName="parentLeftMargin" presStyleLbl="node1" presStyleIdx="1" presStyleCnt="4"/>
      <dgm:spPr/>
    </dgm:pt>
    <dgm:pt modelId="{B94D3367-E2D8-4E0B-AF5B-096D5B124EDA}" type="pres">
      <dgm:prSet presAssocID="{D7BB406A-C90B-48CF-A4F1-FB6249AE0EB1}" presName="parentText" presStyleLbl="node1" presStyleIdx="2" presStyleCnt="4" custLinFactNeighborY="5107">
        <dgm:presLayoutVars>
          <dgm:chMax val="0"/>
          <dgm:bulletEnabled val="1"/>
        </dgm:presLayoutVars>
      </dgm:prSet>
      <dgm:spPr/>
    </dgm:pt>
    <dgm:pt modelId="{96E4575E-29E1-45C8-A311-5F4753FDC1A6}" type="pres">
      <dgm:prSet presAssocID="{D7BB406A-C90B-48CF-A4F1-FB6249AE0EB1}" presName="negativeSpace" presStyleCnt="0"/>
      <dgm:spPr/>
    </dgm:pt>
    <dgm:pt modelId="{96283946-8CA2-4ABF-BF64-0AD79E577256}" type="pres">
      <dgm:prSet presAssocID="{D7BB406A-C90B-48CF-A4F1-FB6249AE0EB1}" presName="childText" presStyleLbl="conFgAcc1" presStyleIdx="2" presStyleCnt="4" custLinFactNeighborY="-1">
        <dgm:presLayoutVars>
          <dgm:bulletEnabled val="1"/>
        </dgm:presLayoutVars>
      </dgm:prSet>
      <dgm:spPr/>
    </dgm:pt>
    <dgm:pt modelId="{05D2BD84-25CD-47D7-B20B-15EB50CA70F1}" type="pres">
      <dgm:prSet presAssocID="{CAA36834-89ED-452F-AB02-8AAC1924DB3A}" presName="spaceBetweenRectangles" presStyleCnt="0"/>
      <dgm:spPr/>
    </dgm:pt>
    <dgm:pt modelId="{FA4ED583-066E-419A-8AFD-E8AEB3F32F01}" type="pres">
      <dgm:prSet presAssocID="{AD77BA8F-8E6C-4CFD-8415-7DFE6CCA45D7}" presName="parentLin" presStyleCnt="0"/>
      <dgm:spPr/>
    </dgm:pt>
    <dgm:pt modelId="{E3F6F39C-BADE-49CB-BB95-8C913FE0440F}" type="pres">
      <dgm:prSet presAssocID="{AD77BA8F-8E6C-4CFD-8415-7DFE6CCA45D7}" presName="parentLeftMargin" presStyleLbl="node1" presStyleIdx="2" presStyleCnt="4"/>
      <dgm:spPr/>
    </dgm:pt>
    <dgm:pt modelId="{554FAB23-6B6B-413D-9809-DB1A5E9A7BFD}" type="pres">
      <dgm:prSet presAssocID="{AD77BA8F-8E6C-4CFD-8415-7DFE6CCA45D7}" presName="parentText" presStyleLbl="node1" presStyleIdx="3" presStyleCnt="4" custLinFactNeighborY="5107">
        <dgm:presLayoutVars>
          <dgm:chMax val="0"/>
          <dgm:bulletEnabled val="1"/>
        </dgm:presLayoutVars>
      </dgm:prSet>
      <dgm:spPr/>
    </dgm:pt>
    <dgm:pt modelId="{8E01A3BA-9B1A-4689-A083-D3EB86305A7D}" type="pres">
      <dgm:prSet presAssocID="{AD77BA8F-8E6C-4CFD-8415-7DFE6CCA45D7}" presName="negativeSpace" presStyleCnt="0"/>
      <dgm:spPr/>
    </dgm:pt>
    <dgm:pt modelId="{88E88018-D6A4-4201-9B17-0A4A4DE5F149}" type="pres">
      <dgm:prSet presAssocID="{AD77BA8F-8E6C-4CFD-8415-7DFE6CCA45D7}" presName="childText" presStyleLbl="conFgAcc1" presStyleIdx="3" presStyleCnt="4" custLinFactNeighborY="10214">
        <dgm:presLayoutVars>
          <dgm:bulletEnabled val="1"/>
        </dgm:presLayoutVars>
      </dgm:prSet>
      <dgm:spPr/>
    </dgm:pt>
  </dgm:ptLst>
  <dgm:cxnLst>
    <dgm:cxn modelId="{CD8D4103-0E20-4EAB-A481-3B09C3CEF533}" type="presOf" srcId="{F1A8474F-724A-4F29-B165-339604EE1675}" destId="{6CCB7647-0611-4D0A-81FE-C42EBCEDB388}" srcOrd="0" destOrd="0" presId="urn:microsoft.com/office/officeart/2005/8/layout/list1"/>
    <dgm:cxn modelId="{21DC730A-A202-420B-83E1-15B85F3C9C1A}" type="presOf" srcId="{6433D5F1-4D20-4125-B201-447D0DCFD292}" destId="{1D015499-6FDD-4163-91A2-7212844E00E5}" srcOrd="1" destOrd="0" presId="urn:microsoft.com/office/officeart/2005/8/layout/list1"/>
    <dgm:cxn modelId="{9C250116-F223-429A-8733-9CCDFC91E369}" srcId="{D7BB406A-C90B-48CF-A4F1-FB6249AE0EB1}" destId="{4D95561B-6550-4603-A0C5-049BAE08BBB6}" srcOrd="0" destOrd="0" parTransId="{5A279FBB-C4FB-4EEC-A6BC-3EC4E167CCCD}" sibTransId="{A19E2E31-AA57-4BAF-9738-AA12F3B24379}"/>
    <dgm:cxn modelId="{C242C728-EFC3-494D-A177-1D2EBFDB4801}" type="presOf" srcId="{AD77BA8F-8E6C-4CFD-8415-7DFE6CCA45D7}" destId="{554FAB23-6B6B-413D-9809-DB1A5E9A7BFD}" srcOrd="1" destOrd="0" presId="urn:microsoft.com/office/officeart/2005/8/layout/list1"/>
    <dgm:cxn modelId="{F6454637-3F97-4D03-A0DF-D42CFFB18720}" srcId="{487ECA83-4FF5-4C71-B572-F232F7B17C0A}" destId="{AD77BA8F-8E6C-4CFD-8415-7DFE6CCA45D7}" srcOrd="3" destOrd="0" parTransId="{48971AE3-0319-454D-B6C3-E5892C950CC8}" sibTransId="{3918B56C-E2B8-4246-A410-1E89A794035A}"/>
    <dgm:cxn modelId="{1E79775F-CA67-4406-8BB1-CBC5D3D23272}" srcId="{487ECA83-4FF5-4C71-B572-F232F7B17C0A}" destId="{94E9FCA5-0A6F-48BE-8128-E692F0222837}" srcOrd="1" destOrd="0" parTransId="{A2B69418-47FA-4A17-9240-5768C3A50215}" sibTransId="{D49ADFDC-ED1F-4EAB-BDAC-5368B4FD0534}"/>
    <dgm:cxn modelId="{37319D65-035A-4D3F-9C6D-10B772553C02}" type="presOf" srcId="{DFE03954-F12A-475B-9C2B-305D3A64B374}" destId="{171E47BC-6482-449D-9BFE-AFCBA31E4E61}" srcOrd="0" destOrd="0" presId="urn:microsoft.com/office/officeart/2005/8/layout/list1"/>
    <dgm:cxn modelId="{D7D5234C-7194-4A7C-AE92-F65C0E726BB5}" type="presOf" srcId="{6433D5F1-4D20-4125-B201-447D0DCFD292}" destId="{BCB6C980-EF13-4906-AF5E-15E2612E47A3}" srcOrd="0" destOrd="0" presId="urn:microsoft.com/office/officeart/2005/8/layout/list1"/>
    <dgm:cxn modelId="{417EDE70-DFB0-43D8-9743-6AFA9A1457D6}" type="presOf" srcId="{AD77BA8F-8E6C-4CFD-8415-7DFE6CCA45D7}" destId="{E3F6F39C-BADE-49CB-BB95-8C913FE0440F}" srcOrd="0" destOrd="0" presId="urn:microsoft.com/office/officeart/2005/8/layout/list1"/>
    <dgm:cxn modelId="{B29F7584-558E-49B8-A2DC-E648920B1E7F}" type="presOf" srcId="{4D95561B-6550-4603-A0C5-049BAE08BBB6}" destId="{96283946-8CA2-4ABF-BF64-0AD79E577256}" srcOrd="0" destOrd="0" presId="urn:microsoft.com/office/officeart/2005/8/layout/list1"/>
    <dgm:cxn modelId="{F4DC6A8B-506B-4C77-8615-CE06796F53E9}" type="presOf" srcId="{6B0D36F3-A0E0-4397-B792-26508663583A}" destId="{88E88018-D6A4-4201-9B17-0A4A4DE5F149}" srcOrd="0" destOrd="0" presId="urn:microsoft.com/office/officeart/2005/8/layout/list1"/>
    <dgm:cxn modelId="{DB8FF88D-23C0-49F2-814C-EC50C6247C61}" srcId="{AD77BA8F-8E6C-4CFD-8415-7DFE6CCA45D7}" destId="{6B0D36F3-A0E0-4397-B792-26508663583A}" srcOrd="0" destOrd="0" parTransId="{FADAAE43-9DCD-4696-B02F-D4E928AC296D}" sibTransId="{A303CEAC-D408-4D91-92B4-47D079B712A3}"/>
    <dgm:cxn modelId="{7874A993-DB63-4D3C-8ECF-D989C124F38C}" srcId="{487ECA83-4FF5-4C71-B572-F232F7B17C0A}" destId="{D7BB406A-C90B-48CF-A4F1-FB6249AE0EB1}" srcOrd="2" destOrd="0" parTransId="{3CDDD762-5ED5-413F-9196-820300697FE1}" sibTransId="{CAA36834-89ED-452F-AB02-8AAC1924DB3A}"/>
    <dgm:cxn modelId="{095C12B9-1FF8-4F26-9C40-38D4578DB19E}" type="presOf" srcId="{487ECA83-4FF5-4C71-B572-F232F7B17C0A}" destId="{8470FC12-3DFD-4006-A418-341A9F392438}" srcOrd="0" destOrd="0" presId="urn:microsoft.com/office/officeart/2005/8/layout/list1"/>
    <dgm:cxn modelId="{19A09BBA-299C-4A8C-9354-FA1989C56773}" type="presOf" srcId="{D7BB406A-C90B-48CF-A4F1-FB6249AE0EB1}" destId="{1642E1BB-898B-4BE8-92BF-5CA26EDC91A9}" srcOrd="0" destOrd="0" presId="urn:microsoft.com/office/officeart/2005/8/layout/list1"/>
    <dgm:cxn modelId="{7FA58FC5-D120-470C-9A53-B30E5F33FA25}" type="presOf" srcId="{94E9FCA5-0A6F-48BE-8128-E692F0222837}" destId="{794F1131-A17B-486E-853E-0D8420A2D1F0}" srcOrd="0" destOrd="0" presId="urn:microsoft.com/office/officeart/2005/8/layout/list1"/>
    <dgm:cxn modelId="{EF17C2CD-1458-485A-B567-2B2245C25611}" srcId="{487ECA83-4FF5-4C71-B572-F232F7B17C0A}" destId="{6433D5F1-4D20-4125-B201-447D0DCFD292}" srcOrd="0" destOrd="0" parTransId="{E33E7416-3229-4049-B096-F59A3B2D97BB}" sibTransId="{EB9E993F-1438-4D3E-8DA4-C1001B1A59EE}"/>
    <dgm:cxn modelId="{F65842D4-B720-4CEA-B31B-5CA482469242}" srcId="{94E9FCA5-0A6F-48BE-8128-E692F0222837}" destId="{F1A8474F-724A-4F29-B165-339604EE1675}" srcOrd="0" destOrd="0" parTransId="{09EED23E-F7CF-479E-BC88-8D02330CC9E8}" sibTransId="{F6B3456B-449B-4F5F-B057-04A03C7E5A71}"/>
    <dgm:cxn modelId="{09CF0CD9-8565-4125-9EA8-3C8021DDE789}" type="presOf" srcId="{D7BB406A-C90B-48CF-A4F1-FB6249AE0EB1}" destId="{B94D3367-E2D8-4E0B-AF5B-096D5B124EDA}" srcOrd="1" destOrd="0" presId="urn:microsoft.com/office/officeart/2005/8/layout/list1"/>
    <dgm:cxn modelId="{BA41C1DE-57D8-438F-8B3F-AB03FF564DE7}" type="presOf" srcId="{94E9FCA5-0A6F-48BE-8128-E692F0222837}" destId="{A391F37C-54BD-43ED-8FB4-518DEF3EB000}" srcOrd="1" destOrd="0" presId="urn:microsoft.com/office/officeart/2005/8/layout/list1"/>
    <dgm:cxn modelId="{A58801FB-7B79-4073-B0A0-E942BF6AB1DB}" srcId="{6433D5F1-4D20-4125-B201-447D0DCFD292}" destId="{DFE03954-F12A-475B-9C2B-305D3A64B374}" srcOrd="0" destOrd="0" parTransId="{3C9F8215-FB61-4C25-A324-F3E5ECB79805}" sibTransId="{D9838074-D9F6-47A1-880B-A5B6E39B0719}"/>
    <dgm:cxn modelId="{66FF9CA3-D5C1-4BA8-B58D-C8458BB7B38A}" type="presParOf" srcId="{8470FC12-3DFD-4006-A418-341A9F392438}" destId="{DC358356-7141-4B7D-973B-15EBF37A2B25}" srcOrd="0" destOrd="0" presId="urn:microsoft.com/office/officeart/2005/8/layout/list1"/>
    <dgm:cxn modelId="{FFBF5883-65CB-4F30-B2FE-56016CB05963}" type="presParOf" srcId="{DC358356-7141-4B7D-973B-15EBF37A2B25}" destId="{BCB6C980-EF13-4906-AF5E-15E2612E47A3}" srcOrd="0" destOrd="0" presId="urn:microsoft.com/office/officeart/2005/8/layout/list1"/>
    <dgm:cxn modelId="{70A9845E-A59B-4FDE-BF8F-62D5FD24DC97}" type="presParOf" srcId="{DC358356-7141-4B7D-973B-15EBF37A2B25}" destId="{1D015499-6FDD-4163-91A2-7212844E00E5}" srcOrd="1" destOrd="0" presId="urn:microsoft.com/office/officeart/2005/8/layout/list1"/>
    <dgm:cxn modelId="{B1F20E71-5C44-48E4-9862-2F916B02349B}" type="presParOf" srcId="{8470FC12-3DFD-4006-A418-341A9F392438}" destId="{7E6499F1-7BD4-4E85-8CA5-178EB7C54CD9}" srcOrd="1" destOrd="0" presId="urn:microsoft.com/office/officeart/2005/8/layout/list1"/>
    <dgm:cxn modelId="{80D19660-8C95-4BD8-83C2-D1C3CF1E7E7A}" type="presParOf" srcId="{8470FC12-3DFD-4006-A418-341A9F392438}" destId="{171E47BC-6482-449D-9BFE-AFCBA31E4E61}" srcOrd="2" destOrd="0" presId="urn:microsoft.com/office/officeart/2005/8/layout/list1"/>
    <dgm:cxn modelId="{ED286681-48F6-41F3-B303-08C24D878F80}" type="presParOf" srcId="{8470FC12-3DFD-4006-A418-341A9F392438}" destId="{E2BB585B-397F-4FDA-BCC5-E5BC974A7FBD}" srcOrd="3" destOrd="0" presId="urn:microsoft.com/office/officeart/2005/8/layout/list1"/>
    <dgm:cxn modelId="{2A4069B1-91E8-46D1-A8F1-B12A4532400A}" type="presParOf" srcId="{8470FC12-3DFD-4006-A418-341A9F392438}" destId="{58BB3711-DD23-44E1-A9BF-AFF89E2850D1}" srcOrd="4" destOrd="0" presId="urn:microsoft.com/office/officeart/2005/8/layout/list1"/>
    <dgm:cxn modelId="{C0E26C8D-D9F8-41FA-B672-527ACE6707E0}" type="presParOf" srcId="{58BB3711-DD23-44E1-A9BF-AFF89E2850D1}" destId="{794F1131-A17B-486E-853E-0D8420A2D1F0}" srcOrd="0" destOrd="0" presId="urn:microsoft.com/office/officeart/2005/8/layout/list1"/>
    <dgm:cxn modelId="{CE0F01C7-3534-4F59-AE5A-E45A1A24E81E}" type="presParOf" srcId="{58BB3711-DD23-44E1-A9BF-AFF89E2850D1}" destId="{A391F37C-54BD-43ED-8FB4-518DEF3EB000}" srcOrd="1" destOrd="0" presId="urn:microsoft.com/office/officeart/2005/8/layout/list1"/>
    <dgm:cxn modelId="{CDB84ABD-7B7E-4592-8709-4208181FD3DC}" type="presParOf" srcId="{8470FC12-3DFD-4006-A418-341A9F392438}" destId="{833F0DAF-8AB1-4B63-81FC-19556FC003A4}" srcOrd="5" destOrd="0" presId="urn:microsoft.com/office/officeart/2005/8/layout/list1"/>
    <dgm:cxn modelId="{C9626EA9-CB58-4AF6-990A-2A867E98BBF9}" type="presParOf" srcId="{8470FC12-3DFD-4006-A418-341A9F392438}" destId="{6CCB7647-0611-4D0A-81FE-C42EBCEDB388}" srcOrd="6" destOrd="0" presId="urn:microsoft.com/office/officeart/2005/8/layout/list1"/>
    <dgm:cxn modelId="{360D26CA-9D20-46FC-8FFD-83C997F82028}" type="presParOf" srcId="{8470FC12-3DFD-4006-A418-341A9F392438}" destId="{5C8E0990-EB48-4D4B-AD26-47FC9F760AB2}" srcOrd="7" destOrd="0" presId="urn:microsoft.com/office/officeart/2005/8/layout/list1"/>
    <dgm:cxn modelId="{632EA1D6-6E39-4B63-ABA1-15A5070A1395}" type="presParOf" srcId="{8470FC12-3DFD-4006-A418-341A9F392438}" destId="{51770FD0-FA02-4B64-AA41-4E5D5AFA30F0}" srcOrd="8" destOrd="0" presId="urn:microsoft.com/office/officeart/2005/8/layout/list1"/>
    <dgm:cxn modelId="{580D78E8-E418-4F60-8EB2-E8554E98AD7E}" type="presParOf" srcId="{51770FD0-FA02-4B64-AA41-4E5D5AFA30F0}" destId="{1642E1BB-898B-4BE8-92BF-5CA26EDC91A9}" srcOrd="0" destOrd="0" presId="urn:microsoft.com/office/officeart/2005/8/layout/list1"/>
    <dgm:cxn modelId="{789CECB7-645F-4CCD-B30A-C8C2F7709DB3}" type="presParOf" srcId="{51770FD0-FA02-4B64-AA41-4E5D5AFA30F0}" destId="{B94D3367-E2D8-4E0B-AF5B-096D5B124EDA}" srcOrd="1" destOrd="0" presId="urn:microsoft.com/office/officeart/2005/8/layout/list1"/>
    <dgm:cxn modelId="{499E5E0E-0613-4DD7-BB1A-9D86A2784B04}" type="presParOf" srcId="{8470FC12-3DFD-4006-A418-341A9F392438}" destId="{96E4575E-29E1-45C8-A311-5F4753FDC1A6}" srcOrd="9" destOrd="0" presId="urn:microsoft.com/office/officeart/2005/8/layout/list1"/>
    <dgm:cxn modelId="{F49208C4-3586-4874-84D8-F59C38379C97}" type="presParOf" srcId="{8470FC12-3DFD-4006-A418-341A9F392438}" destId="{96283946-8CA2-4ABF-BF64-0AD79E577256}" srcOrd="10" destOrd="0" presId="urn:microsoft.com/office/officeart/2005/8/layout/list1"/>
    <dgm:cxn modelId="{6188777C-08B8-4B41-BD05-752AC4851475}" type="presParOf" srcId="{8470FC12-3DFD-4006-A418-341A9F392438}" destId="{05D2BD84-25CD-47D7-B20B-15EB50CA70F1}" srcOrd="11" destOrd="0" presId="urn:microsoft.com/office/officeart/2005/8/layout/list1"/>
    <dgm:cxn modelId="{5F327881-18D4-4196-92E2-1D91A69F212B}" type="presParOf" srcId="{8470FC12-3DFD-4006-A418-341A9F392438}" destId="{FA4ED583-066E-419A-8AFD-E8AEB3F32F01}" srcOrd="12" destOrd="0" presId="urn:microsoft.com/office/officeart/2005/8/layout/list1"/>
    <dgm:cxn modelId="{02A5CACF-C929-4C6E-AD01-C748CD9BB0F4}" type="presParOf" srcId="{FA4ED583-066E-419A-8AFD-E8AEB3F32F01}" destId="{E3F6F39C-BADE-49CB-BB95-8C913FE0440F}" srcOrd="0" destOrd="0" presId="urn:microsoft.com/office/officeart/2005/8/layout/list1"/>
    <dgm:cxn modelId="{AA0F4E01-8DC3-416C-A3FA-4E224A590B8E}" type="presParOf" srcId="{FA4ED583-066E-419A-8AFD-E8AEB3F32F01}" destId="{554FAB23-6B6B-413D-9809-DB1A5E9A7BFD}" srcOrd="1" destOrd="0" presId="urn:microsoft.com/office/officeart/2005/8/layout/list1"/>
    <dgm:cxn modelId="{5B08BE7E-5493-4A87-9A2C-74318AB591BB}" type="presParOf" srcId="{8470FC12-3DFD-4006-A418-341A9F392438}" destId="{8E01A3BA-9B1A-4689-A083-D3EB86305A7D}" srcOrd="13" destOrd="0" presId="urn:microsoft.com/office/officeart/2005/8/layout/list1"/>
    <dgm:cxn modelId="{A608CC7B-0707-4160-8242-C3AD38F40583}" type="presParOf" srcId="{8470FC12-3DFD-4006-A418-341A9F392438}" destId="{88E88018-D6A4-4201-9B17-0A4A4DE5F14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87ECA83-4FF5-4C71-B572-F232F7B17C0A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433D5F1-4D20-4125-B201-447D0DCFD292}">
      <dgm:prSet custT="1"/>
      <dgm:spPr>
        <a:noFill/>
        <a:ln>
          <a:noFill/>
        </a:ln>
      </dgm:spPr>
      <dgm:t>
        <a:bodyPr/>
        <a:lstStyle/>
        <a:p>
          <a:r>
            <a:rPr lang="en-US" sz="2000" b="0" i="0" dirty="0">
              <a:latin typeface="Sniglet" panose="020B0604020202020204" charset="0"/>
            </a:rPr>
            <a:t>Simple Bar Graph</a:t>
          </a:r>
          <a:endParaRPr lang="en-US" sz="2000" dirty="0">
            <a:latin typeface="Sniglet" panose="020B0604020202020204" charset="0"/>
          </a:endParaRPr>
        </a:p>
      </dgm:t>
    </dgm:pt>
    <dgm:pt modelId="{E33E7416-3229-4049-B096-F59A3B2D97BB}" type="parTrans" cxnId="{EF17C2CD-1458-485A-B567-2B2245C2561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EB9E993F-1438-4D3E-8DA4-C1001B1A59EE}" type="sibTrans" cxnId="{EF17C2CD-1458-485A-B567-2B2245C2561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94E9FCA5-0A6F-48BE-8128-E692F0222837}">
      <dgm:prSet custT="1"/>
      <dgm:spPr/>
      <dgm:t>
        <a:bodyPr/>
        <a:lstStyle/>
        <a:p>
          <a:r>
            <a:rPr lang="en-US" sz="2000" b="0" i="0" dirty="0">
              <a:latin typeface="Sniglet" panose="020B0604020202020204" charset="0"/>
            </a:rPr>
            <a:t>Grouped Bar Graph</a:t>
          </a:r>
          <a:endParaRPr lang="en-US" sz="2000" dirty="0">
            <a:latin typeface="Sniglet" panose="020B0604020202020204" charset="0"/>
          </a:endParaRPr>
        </a:p>
      </dgm:t>
    </dgm:pt>
    <dgm:pt modelId="{A2B69418-47FA-4A17-9240-5768C3A50215}" type="parTrans" cxnId="{1E79775F-CA67-4406-8BB1-CBC5D3D2327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49ADFDC-ED1F-4EAB-BDAC-5368B4FD0534}" type="sibTrans" cxnId="{1E79775F-CA67-4406-8BB1-CBC5D3D2327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7BB406A-C90B-48CF-A4F1-FB6249AE0EB1}">
      <dgm:prSet custT="1"/>
      <dgm:spPr>
        <a:noFill/>
        <a:ln>
          <a:noFill/>
        </a:ln>
      </dgm:spPr>
      <dgm:t>
        <a:bodyPr/>
        <a:lstStyle/>
        <a:p>
          <a:r>
            <a:rPr lang="en-US" sz="2000" b="0" i="0" dirty="0">
              <a:latin typeface="Sniglet" panose="020B0604020202020204" charset="0"/>
            </a:rPr>
            <a:t>Horizontal Bar Graph</a:t>
          </a:r>
          <a:endParaRPr lang="en-US" sz="2000" dirty="0">
            <a:latin typeface="Sniglet" panose="020B0604020202020204" charset="0"/>
          </a:endParaRPr>
        </a:p>
      </dgm:t>
    </dgm:pt>
    <dgm:pt modelId="{3CDDD762-5ED5-413F-9196-820300697FE1}" type="parTrans" cxnId="{7874A993-DB63-4D3C-8ECF-D989C124F38C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CAA36834-89ED-452F-AB02-8AAC1924DB3A}" type="sibTrans" cxnId="{7874A993-DB63-4D3C-8ECF-D989C124F38C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D77BA8F-8E6C-4CFD-8415-7DFE6CCA45D7}">
      <dgm:prSet custT="1"/>
      <dgm:spPr>
        <a:noFill/>
        <a:ln>
          <a:noFill/>
        </a:ln>
      </dgm:spPr>
      <dgm:t>
        <a:bodyPr/>
        <a:lstStyle/>
        <a:p>
          <a:r>
            <a:rPr lang="en-US" sz="2000" b="0" i="0" dirty="0">
              <a:latin typeface="Sniglet" panose="020B0604020202020204" charset="0"/>
            </a:rPr>
            <a:t>Stacked Bar Graph</a:t>
          </a:r>
          <a:endParaRPr lang="en-US" sz="2000" dirty="0">
            <a:latin typeface="Sniglet" panose="020B0604020202020204" charset="0"/>
          </a:endParaRPr>
        </a:p>
      </dgm:t>
    </dgm:pt>
    <dgm:pt modelId="{48971AE3-0319-454D-B6C3-E5892C950CC8}" type="parTrans" cxnId="{F6454637-3F97-4D03-A0DF-D42CFFB18720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3918B56C-E2B8-4246-A410-1E89A794035A}" type="sibTrans" cxnId="{F6454637-3F97-4D03-A0DF-D42CFFB18720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FE03954-F12A-475B-9C2B-305D3A64B374}">
      <dgm:prSet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Sniglet" panose="020B0604020202020204" charset="0"/>
            </a:rPr>
            <a:t>One trend</a:t>
          </a:r>
        </a:p>
      </dgm:t>
    </dgm:pt>
    <dgm:pt modelId="{3C9F8215-FB61-4C25-A324-F3E5ECB79805}" type="parTrans" cxnId="{A58801FB-7B79-4073-B0A0-E942BF6AB1DB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9838074-D9F6-47A1-880B-A5B6E39B0719}" type="sibTrans" cxnId="{A58801FB-7B79-4073-B0A0-E942BF6AB1DB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F1A8474F-724A-4F29-B165-339604EE1675}">
      <dgm:prSet custT="1"/>
      <dgm:spPr/>
      <dgm:t>
        <a:bodyPr/>
        <a:lstStyle/>
        <a:p>
          <a:r>
            <a:rPr lang="en-US" sz="2000" dirty="0">
              <a:latin typeface="Sniglet" panose="020B0604020202020204" charset="0"/>
            </a:rPr>
            <a:t>Multiple trends</a:t>
          </a:r>
        </a:p>
      </dgm:t>
    </dgm:pt>
    <dgm:pt modelId="{09EED23E-F7CF-479E-BC88-8D02330CC9E8}" type="parTrans" cxnId="{F65842D4-B720-4CEA-B31B-5CA48246924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F6B3456B-449B-4F5F-B057-04A03C7E5A71}" type="sibTrans" cxnId="{F65842D4-B720-4CEA-B31B-5CA48246924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4D95561B-6550-4603-A0C5-049BAE08BBB6}">
      <dgm:prSet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Sniglet" panose="020B0604020202020204" charset="0"/>
            </a:rPr>
            <a:t>Horizontal bars</a:t>
          </a:r>
        </a:p>
      </dgm:t>
    </dgm:pt>
    <dgm:pt modelId="{5A279FBB-C4FB-4EEC-A6BC-3EC4E167CCCD}" type="parTrans" cxnId="{9C250116-F223-429A-8733-9CCDFC91E369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19E2E31-AA57-4BAF-9738-AA12F3B24379}" type="sibTrans" cxnId="{9C250116-F223-429A-8733-9CCDFC91E369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6B0D36F3-A0E0-4397-B792-26508663583A}">
      <dgm:prSet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Sniglet" panose="020B0604020202020204" charset="0"/>
            </a:rPr>
            <a:t>Contribution of each data set to the whole</a:t>
          </a:r>
        </a:p>
      </dgm:t>
    </dgm:pt>
    <dgm:pt modelId="{FADAAE43-9DCD-4696-B02F-D4E928AC296D}" type="parTrans" cxnId="{DB8FF88D-23C0-49F2-814C-EC50C6247C6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303CEAC-D408-4D91-92B4-47D079B712A3}" type="sibTrans" cxnId="{DB8FF88D-23C0-49F2-814C-EC50C6247C6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8470FC12-3DFD-4006-A418-341A9F392438}" type="pres">
      <dgm:prSet presAssocID="{487ECA83-4FF5-4C71-B572-F232F7B17C0A}" presName="linear" presStyleCnt="0">
        <dgm:presLayoutVars>
          <dgm:dir/>
          <dgm:animLvl val="lvl"/>
          <dgm:resizeHandles val="exact"/>
        </dgm:presLayoutVars>
      </dgm:prSet>
      <dgm:spPr/>
    </dgm:pt>
    <dgm:pt modelId="{DC358356-7141-4B7D-973B-15EBF37A2B25}" type="pres">
      <dgm:prSet presAssocID="{6433D5F1-4D20-4125-B201-447D0DCFD292}" presName="parentLin" presStyleCnt="0"/>
      <dgm:spPr/>
    </dgm:pt>
    <dgm:pt modelId="{BCB6C980-EF13-4906-AF5E-15E2612E47A3}" type="pres">
      <dgm:prSet presAssocID="{6433D5F1-4D20-4125-B201-447D0DCFD292}" presName="parentLeftMargin" presStyleLbl="node1" presStyleIdx="0" presStyleCnt="4"/>
      <dgm:spPr/>
    </dgm:pt>
    <dgm:pt modelId="{1D015499-6FDD-4163-91A2-7212844E00E5}" type="pres">
      <dgm:prSet presAssocID="{6433D5F1-4D20-4125-B201-447D0DCFD29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E6499F1-7BD4-4E85-8CA5-178EB7C54CD9}" type="pres">
      <dgm:prSet presAssocID="{6433D5F1-4D20-4125-B201-447D0DCFD292}" presName="negativeSpace" presStyleCnt="0"/>
      <dgm:spPr/>
    </dgm:pt>
    <dgm:pt modelId="{171E47BC-6482-449D-9BFE-AFCBA31E4E61}" type="pres">
      <dgm:prSet presAssocID="{6433D5F1-4D20-4125-B201-447D0DCFD292}" presName="childText" presStyleLbl="conFgAcc1" presStyleIdx="0" presStyleCnt="4">
        <dgm:presLayoutVars>
          <dgm:bulletEnabled val="1"/>
        </dgm:presLayoutVars>
      </dgm:prSet>
      <dgm:spPr/>
    </dgm:pt>
    <dgm:pt modelId="{E2BB585B-397F-4FDA-BCC5-E5BC974A7FBD}" type="pres">
      <dgm:prSet presAssocID="{EB9E993F-1438-4D3E-8DA4-C1001B1A59EE}" presName="spaceBetweenRectangles" presStyleCnt="0"/>
      <dgm:spPr/>
    </dgm:pt>
    <dgm:pt modelId="{58BB3711-DD23-44E1-A9BF-AFF89E2850D1}" type="pres">
      <dgm:prSet presAssocID="{94E9FCA5-0A6F-48BE-8128-E692F0222837}" presName="parentLin" presStyleCnt="0"/>
      <dgm:spPr/>
    </dgm:pt>
    <dgm:pt modelId="{794F1131-A17B-486E-853E-0D8420A2D1F0}" type="pres">
      <dgm:prSet presAssocID="{94E9FCA5-0A6F-48BE-8128-E692F0222837}" presName="parentLeftMargin" presStyleLbl="node1" presStyleIdx="0" presStyleCnt="4"/>
      <dgm:spPr/>
    </dgm:pt>
    <dgm:pt modelId="{A391F37C-54BD-43ED-8FB4-518DEF3EB000}" type="pres">
      <dgm:prSet presAssocID="{94E9FCA5-0A6F-48BE-8128-E692F022283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33F0DAF-8AB1-4B63-81FC-19556FC003A4}" type="pres">
      <dgm:prSet presAssocID="{94E9FCA5-0A6F-48BE-8128-E692F0222837}" presName="negativeSpace" presStyleCnt="0"/>
      <dgm:spPr/>
    </dgm:pt>
    <dgm:pt modelId="{6CCB7647-0611-4D0A-81FE-C42EBCEDB388}" type="pres">
      <dgm:prSet presAssocID="{94E9FCA5-0A6F-48BE-8128-E692F0222837}" presName="childText" presStyleLbl="conFgAcc1" presStyleIdx="1" presStyleCnt="4">
        <dgm:presLayoutVars>
          <dgm:bulletEnabled val="1"/>
        </dgm:presLayoutVars>
      </dgm:prSet>
      <dgm:spPr/>
    </dgm:pt>
    <dgm:pt modelId="{5C8E0990-EB48-4D4B-AD26-47FC9F760AB2}" type="pres">
      <dgm:prSet presAssocID="{D49ADFDC-ED1F-4EAB-BDAC-5368B4FD0534}" presName="spaceBetweenRectangles" presStyleCnt="0"/>
      <dgm:spPr/>
    </dgm:pt>
    <dgm:pt modelId="{51770FD0-FA02-4B64-AA41-4E5D5AFA30F0}" type="pres">
      <dgm:prSet presAssocID="{D7BB406A-C90B-48CF-A4F1-FB6249AE0EB1}" presName="parentLin" presStyleCnt="0"/>
      <dgm:spPr/>
    </dgm:pt>
    <dgm:pt modelId="{1642E1BB-898B-4BE8-92BF-5CA26EDC91A9}" type="pres">
      <dgm:prSet presAssocID="{D7BB406A-C90B-48CF-A4F1-FB6249AE0EB1}" presName="parentLeftMargin" presStyleLbl="node1" presStyleIdx="1" presStyleCnt="4"/>
      <dgm:spPr/>
    </dgm:pt>
    <dgm:pt modelId="{B94D3367-E2D8-4E0B-AF5B-096D5B124EDA}" type="pres">
      <dgm:prSet presAssocID="{D7BB406A-C90B-48CF-A4F1-FB6249AE0EB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6E4575E-29E1-45C8-A311-5F4753FDC1A6}" type="pres">
      <dgm:prSet presAssocID="{D7BB406A-C90B-48CF-A4F1-FB6249AE0EB1}" presName="negativeSpace" presStyleCnt="0"/>
      <dgm:spPr/>
    </dgm:pt>
    <dgm:pt modelId="{96283946-8CA2-4ABF-BF64-0AD79E577256}" type="pres">
      <dgm:prSet presAssocID="{D7BB406A-C90B-48CF-A4F1-FB6249AE0EB1}" presName="childText" presStyleLbl="conFgAcc1" presStyleIdx="2" presStyleCnt="4">
        <dgm:presLayoutVars>
          <dgm:bulletEnabled val="1"/>
        </dgm:presLayoutVars>
      </dgm:prSet>
      <dgm:spPr/>
    </dgm:pt>
    <dgm:pt modelId="{05D2BD84-25CD-47D7-B20B-15EB50CA70F1}" type="pres">
      <dgm:prSet presAssocID="{CAA36834-89ED-452F-AB02-8AAC1924DB3A}" presName="spaceBetweenRectangles" presStyleCnt="0"/>
      <dgm:spPr/>
    </dgm:pt>
    <dgm:pt modelId="{FA4ED583-066E-419A-8AFD-E8AEB3F32F01}" type="pres">
      <dgm:prSet presAssocID="{AD77BA8F-8E6C-4CFD-8415-7DFE6CCA45D7}" presName="parentLin" presStyleCnt="0"/>
      <dgm:spPr/>
    </dgm:pt>
    <dgm:pt modelId="{E3F6F39C-BADE-49CB-BB95-8C913FE0440F}" type="pres">
      <dgm:prSet presAssocID="{AD77BA8F-8E6C-4CFD-8415-7DFE6CCA45D7}" presName="parentLeftMargin" presStyleLbl="node1" presStyleIdx="2" presStyleCnt="4"/>
      <dgm:spPr/>
    </dgm:pt>
    <dgm:pt modelId="{554FAB23-6B6B-413D-9809-DB1A5E9A7BFD}" type="pres">
      <dgm:prSet presAssocID="{AD77BA8F-8E6C-4CFD-8415-7DFE6CCA45D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E01A3BA-9B1A-4689-A083-D3EB86305A7D}" type="pres">
      <dgm:prSet presAssocID="{AD77BA8F-8E6C-4CFD-8415-7DFE6CCA45D7}" presName="negativeSpace" presStyleCnt="0"/>
      <dgm:spPr/>
    </dgm:pt>
    <dgm:pt modelId="{88E88018-D6A4-4201-9B17-0A4A4DE5F149}" type="pres">
      <dgm:prSet presAssocID="{AD77BA8F-8E6C-4CFD-8415-7DFE6CCA45D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D8D4103-0E20-4EAB-A481-3B09C3CEF533}" type="presOf" srcId="{F1A8474F-724A-4F29-B165-339604EE1675}" destId="{6CCB7647-0611-4D0A-81FE-C42EBCEDB388}" srcOrd="0" destOrd="0" presId="urn:microsoft.com/office/officeart/2005/8/layout/list1"/>
    <dgm:cxn modelId="{21DC730A-A202-420B-83E1-15B85F3C9C1A}" type="presOf" srcId="{6433D5F1-4D20-4125-B201-447D0DCFD292}" destId="{1D015499-6FDD-4163-91A2-7212844E00E5}" srcOrd="1" destOrd="0" presId="urn:microsoft.com/office/officeart/2005/8/layout/list1"/>
    <dgm:cxn modelId="{9C250116-F223-429A-8733-9CCDFC91E369}" srcId="{D7BB406A-C90B-48CF-A4F1-FB6249AE0EB1}" destId="{4D95561B-6550-4603-A0C5-049BAE08BBB6}" srcOrd="0" destOrd="0" parTransId="{5A279FBB-C4FB-4EEC-A6BC-3EC4E167CCCD}" sibTransId="{A19E2E31-AA57-4BAF-9738-AA12F3B24379}"/>
    <dgm:cxn modelId="{C242C728-EFC3-494D-A177-1D2EBFDB4801}" type="presOf" srcId="{AD77BA8F-8E6C-4CFD-8415-7DFE6CCA45D7}" destId="{554FAB23-6B6B-413D-9809-DB1A5E9A7BFD}" srcOrd="1" destOrd="0" presId="urn:microsoft.com/office/officeart/2005/8/layout/list1"/>
    <dgm:cxn modelId="{F6454637-3F97-4D03-A0DF-D42CFFB18720}" srcId="{487ECA83-4FF5-4C71-B572-F232F7B17C0A}" destId="{AD77BA8F-8E6C-4CFD-8415-7DFE6CCA45D7}" srcOrd="3" destOrd="0" parTransId="{48971AE3-0319-454D-B6C3-E5892C950CC8}" sibTransId="{3918B56C-E2B8-4246-A410-1E89A794035A}"/>
    <dgm:cxn modelId="{1E79775F-CA67-4406-8BB1-CBC5D3D23272}" srcId="{487ECA83-4FF5-4C71-B572-F232F7B17C0A}" destId="{94E9FCA5-0A6F-48BE-8128-E692F0222837}" srcOrd="1" destOrd="0" parTransId="{A2B69418-47FA-4A17-9240-5768C3A50215}" sibTransId="{D49ADFDC-ED1F-4EAB-BDAC-5368B4FD0534}"/>
    <dgm:cxn modelId="{37319D65-035A-4D3F-9C6D-10B772553C02}" type="presOf" srcId="{DFE03954-F12A-475B-9C2B-305D3A64B374}" destId="{171E47BC-6482-449D-9BFE-AFCBA31E4E61}" srcOrd="0" destOrd="0" presId="urn:microsoft.com/office/officeart/2005/8/layout/list1"/>
    <dgm:cxn modelId="{D7D5234C-7194-4A7C-AE92-F65C0E726BB5}" type="presOf" srcId="{6433D5F1-4D20-4125-B201-447D0DCFD292}" destId="{BCB6C980-EF13-4906-AF5E-15E2612E47A3}" srcOrd="0" destOrd="0" presId="urn:microsoft.com/office/officeart/2005/8/layout/list1"/>
    <dgm:cxn modelId="{417EDE70-DFB0-43D8-9743-6AFA9A1457D6}" type="presOf" srcId="{AD77BA8F-8E6C-4CFD-8415-7DFE6CCA45D7}" destId="{E3F6F39C-BADE-49CB-BB95-8C913FE0440F}" srcOrd="0" destOrd="0" presId="urn:microsoft.com/office/officeart/2005/8/layout/list1"/>
    <dgm:cxn modelId="{B29F7584-558E-49B8-A2DC-E648920B1E7F}" type="presOf" srcId="{4D95561B-6550-4603-A0C5-049BAE08BBB6}" destId="{96283946-8CA2-4ABF-BF64-0AD79E577256}" srcOrd="0" destOrd="0" presId="urn:microsoft.com/office/officeart/2005/8/layout/list1"/>
    <dgm:cxn modelId="{F4DC6A8B-506B-4C77-8615-CE06796F53E9}" type="presOf" srcId="{6B0D36F3-A0E0-4397-B792-26508663583A}" destId="{88E88018-D6A4-4201-9B17-0A4A4DE5F149}" srcOrd="0" destOrd="0" presId="urn:microsoft.com/office/officeart/2005/8/layout/list1"/>
    <dgm:cxn modelId="{DB8FF88D-23C0-49F2-814C-EC50C6247C61}" srcId="{AD77BA8F-8E6C-4CFD-8415-7DFE6CCA45D7}" destId="{6B0D36F3-A0E0-4397-B792-26508663583A}" srcOrd="0" destOrd="0" parTransId="{FADAAE43-9DCD-4696-B02F-D4E928AC296D}" sibTransId="{A303CEAC-D408-4D91-92B4-47D079B712A3}"/>
    <dgm:cxn modelId="{7874A993-DB63-4D3C-8ECF-D989C124F38C}" srcId="{487ECA83-4FF5-4C71-B572-F232F7B17C0A}" destId="{D7BB406A-C90B-48CF-A4F1-FB6249AE0EB1}" srcOrd="2" destOrd="0" parTransId="{3CDDD762-5ED5-413F-9196-820300697FE1}" sibTransId="{CAA36834-89ED-452F-AB02-8AAC1924DB3A}"/>
    <dgm:cxn modelId="{095C12B9-1FF8-4F26-9C40-38D4578DB19E}" type="presOf" srcId="{487ECA83-4FF5-4C71-B572-F232F7B17C0A}" destId="{8470FC12-3DFD-4006-A418-341A9F392438}" srcOrd="0" destOrd="0" presId="urn:microsoft.com/office/officeart/2005/8/layout/list1"/>
    <dgm:cxn modelId="{19A09BBA-299C-4A8C-9354-FA1989C56773}" type="presOf" srcId="{D7BB406A-C90B-48CF-A4F1-FB6249AE0EB1}" destId="{1642E1BB-898B-4BE8-92BF-5CA26EDC91A9}" srcOrd="0" destOrd="0" presId="urn:microsoft.com/office/officeart/2005/8/layout/list1"/>
    <dgm:cxn modelId="{7FA58FC5-D120-470C-9A53-B30E5F33FA25}" type="presOf" srcId="{94E9FCA5-0A6F-48BE-8128-E692F0222837}" destId="{794F1131-A17B-486E-853E-0D8420A2D1F0}" srcOrd="0" destOrd="0" presId="urn:microsoft.com/office/officeart/2005/8/layout/list1"/>
    <dgm:cxn modelId="{EF17C2CD-1458-485A-B567-2B2245C25611}" srcId="{487ECA83-4FF5-4C71-B572-F232F7B17C0A}" destId="{6433D5F1-4D20-4125-B201-447D0DCFD292}" srcOrd="0" destOrd="0" parTransId="{E33E7416-3229-4049-B096-F59A3B2D97BB}" sibTransId="{EB9E993F-1438-4D3E-8DA4-C1001B1A59EE}"/>
    <dgm:cxn modelId="{F65842D4-B720-4CEA-B31B-5CA482469242}" srcId="{94E9FCA5-0A6F-48BE-8128-E692F0222837}" destId="{F1A8474F-724A-4F29-B165-339604EE1675}" srcOrd="0" destOrd="0" parTransId="{09EED23E-F7CF-479E-BC88-8D02330CC9E8}" sibTransId="{F6B3456B-449B-4F5F-B057-04A03C7E5A71}"/>
    <dgm:cxn modelId="{09CF0CD9-8565-4125-9EA8-3C8021DDE789}" type="presOf" srcId="{D7BB406A-C90B-48CF-A4F1-FB6249AE0EB1}" destId="{B94D3367-E2D8-4E0B-AF5B-096D5B124EDA}" srcOrd="1" destOrd="0" presId="urn:microsoft.com/office/officeart/2005/8/layout/list1"/>
    <dgm:cxn modelId="{BA41C1DE-57D8-438F-8B3F-AB03FF564DE7}" type="presOf" srcId="{94E9FCA5-0A6F-48BE-8128-E692F0222837}" destId="{A391F37C-54BD-43ED-8FB4-518DEF3EB000}" srcOrd="1" destOrd="0" presId="urn:microsoft.com/office/officeart/2005/8/layout/list1"/>
    <dgm:cxn modelId="{A58801FB-7B79-4073-B0A0-E942BF6AB1DB}" srcId="{6433D5F1-4D20-4125-B201-447D0DCFD292}" destId="{DFE03954-F12A-475B-9C2B-305D3A64B374}" srcOrd="0" destOrd="0" parTransId="{3C9F8215-FB61-4C25-A324-F3E5ECB79805}" sibTransId="{D9838074-D9F6-47A1-880B-A5B6E39B0719}"/>
    <dgm:cxn modelId="{66FF9CA3-D5C1-4BA8-B58D-C8458BB7B38A}" type="presParOf" srcId="{8470FC12-3DFD-4006-A418-341A9F392438}" destId="{DC358356-7141-4B7D-973B-15EBF37A2B25}" srcOrd="0" destOrd="0" presId="urn:microsoft.com/office/officeart/2005/8/layout/list1"/>
    <dgm:cxn modelId="{FFBF5883-65CB-4F30-B2FE-56016CB05963}" type="presParOf" srcId="{DC358356-7141-4B7D-973B-15EBF37A2B25}" destId="{BCB6C980-EF13-4906-AF5E-15E2612E47A3}" srcOrd="0" destOrd="0" presId="urn:microsoft.com/office/officeart/2005/8/layout/list1"/>
    <dgm:cxn modelId="{70A9845E-A59B-4FDE-BF8F-62D5FD24DC97}" type="presParOf" srcId="{DC358356-7141-4B7D-973B-15EBF37A2B25}" destId="{1D015499-6FDD-4163-91A2-7212844E00E5}" srcOrd="1" destOrd="0" presId="urn:microsoft.com/office/officeart/2005/8/layout/list1"/>
    <dgm:cxn modelId="{B1F20E71-5C44-48E4-9862-2F916B02349B}" type="presParOf" srcId="{8470FC12-3DFD-4006-A418-341A9F392438}" destId="{7E6499F1-7BD4-4E85-8CA5-178EB7C54CD9}" srcOrd="1" destOrd="0" presId="urn:microsoft.com/office/officeart/2005/8/layout/list1"/>
    <dgm:cxn modelId="{80D19660-8C95-4BD8-83C2-D1C3CF1E7E7A}" type="presParOf" srcId="{8470FC12-3DFD-4006-A418-341A9F392438}" destId="{171E47BC-6482-449D-9BFE-AFCBA31E4E61}" srcOrd="2" destOrd="0" presId="urn:microsoft.com/office/officeart/2005/8/layout/list1"/>
    <dgm:cxn modelId="{ED286681-48F6-41F3-B303-08C24D878F80}" type="presParOf" srcId="{8470FC12-3DFD-4006-A418-341A9F392438}" destId="{E2BB585B-397F-4FDA-BCC5-E5BC974A7FBD}" srcOrd="3" destOrd="0" presId="urn:microsoft.com/office/officeart/2005/8/layout/list1"/>
    <dgm:cxn modelId="{2A4069B1-91E8-46D1-A8F1-B12A4532400A}" type="presParOf" srcId="{8470FC12-3DFD-4006-A418-341A9F392438}" destId="{58BB3711-DD23-44E1-A9BF-AFF89E2850D1}" srcOrd="4" destOrd="0" presId="urn:microsoft.com/office/officeart/2005/8/layout/list1"/>
    <dgm:cxn modelId="{C0E26C8D-D9F8-41FA-B672-527ACE6707E0}" type="presParOf" srcId="{58BB3711-DD23-44E1-A9BF-AFF89E2850D1}" destId="{794F1131-A17B-486E-853E-0D8420A2D1F0}" srcOrd="0" destOrd="0" presId="urn:microsoft.com/office/officeart/2005/8/layout/list1"/>
    <dgm:cxn modelId="{CE0F01C7-3534-4F59-AE5A-E45A1A24E81E}" type="presParOf" srcId="{58BB3711-DD23-44E1-A9BF-AFF89E2850D1}" destId="{A391F37C-54BD-43ED-8FB4-518DEF3EB000}" srcOrd="1" destOrd="0" presId="urn:microsoft.com/office/officeart/2005/8/layout/list1"/>
    <dgm:cxn modelId="{CDB84ABD-7B7E-4592-8709-4208181FD3DC}" type="presParOf" srcId="{8470FC12-3DFD-4006-A418-341A9F392438}" destId="{833F0DAF-8AB1-4B63-81FC-19556FC003A4}" srcOrd="5" destOrd="0" presId="urn:microsoft.com/office/officeart/2005/8/layout/list1"/>
    <dgm:cxn modelId="{C9626EA9-CB58-4AF6-990A-2A867E98BBF9}" type="presParOf" srcId="{8470FC12-3DFD-4006-A418-341A9F392438}" destId="{6CCB7647-0611-4D0A-81FE-C42EBCEDB388}" srcOrd="6" destOrd="0" presId="urn:microsoft.com/office/officeart/2005/8/layout/list1"/>
    <dgm:cxn modelId="{360D26CA-9D20-46FC-8FFD-83C997F82028}" type="presParOf" srcId="{8470FC12-3DFD-4006-A418-341A9F392438}" destId="{5C8E0990-EB48-4D4B-AD26-47FC9F760AB2}" srcOrd="7" destOrd="0" presId="urn:microsoft.com/office/officeart/2005/8/layout/list1"/>
    <dgm:cxn modelId="{632EA1D6-6E39-4B63-ABA1-15A5070A1395}" type="presParOf" srcId="{8470FC12-3DFD-4006-A418-341A9F392438}" destId="{51770FD0-FA02-4B64-AA41-4E5D5AFA30F0}" srcOrd="8" destOrd="0" presId="urn:microsoft.com/office/officeart/2005/8/layout/list1"/>
    <dgm:cxn modelId="{580D78E8-E418-4F60-8EB2-E8554E98AD7E}" type="presParOf" srcId="{51770FD0-FA02-4B64-AA41-4E5D5AFA30F0}" destId="{1642E1BB-898B-4BE8-92BF-5CA26EDC91A9}" srcOrd="0" destOrd="0" presId="urn:microsoft.com/office/officeart/2005/8/layout/list1"/>
    <dgm:cxn modelId="{789CECB7-645F-4CCD-B30A-C8C2F7709DB3}" type="presParOf" srcId="{51770FD0-FA02-4B64-AA41-4E5D5AFA30F0}" destId="{B94D3367-E2D8-4E0B-AF5B-096D5B124EDA}" srcOrd="1" destOrd="0" presId="urn:microsoft.com/office/officeart/2005/8/layout/list1"/>
    <dgm:cxn modelId="{499E5E0E-0613-4DD7-BB1A-9D86A2784B04}" type="presParOf" srcId="{8470FC12-3DFD-4006-A418-341A9F392438}" destId="{96E4575E-29E1-45C8-A311-5F4753FDC1A6}" srcOrd="9" destOrd="0" presId="urn:microsoft.com/office/officeart/2005/8/layout/list1"/>
    <dgm:cxn modelId="{F49208C4-3586-4874-84D8-F59C38379C97}" type="presParOf" srcId="{8470FC12-3DFD-4006-A418-341A9F392438}" destId="{96283946-8CA2-4ABF-BF64-0AD79E577256}" srcOrd="10" destOrd="0" presId="urn:microsoft.com/office/officeart/2005/8/layout/list1"/>
    <dgm:cxn modelId="{6188777C-08B8-4B41-BD05-752AC4851475}" type="presParOf" srcId="{8470FC12-3DFD-4006-A418-341A9F392438}" destId="{05D2BD84-25CD-47D7-B20B-15EB50CA70F1}" srcOrd="11" destOrd="0" presId="urn:microsoft.com/office/officeart/2005/8/layout/list1"/>
    <dgm:cxn modelId="{5F327881-18D4-4196-92E2-1D91A69F212B}" type="presParOf" srcId="{8470FC12-3DFD-4006-A418-341A9F392438}" destId="{FA4ED583-066E-419A-8AFD-E8AEB3F32F01}" srcOrd="12" destOrd="0" presId="urn:microsoft.com/office/officeart/2005/8/layout/list1"/>
    <dgm:cxn modelId="{02A5CACF-C929-4C6E-AD01-C748CD9BB0F4}" type="presParOf" srcId="{FA4ED583-066E-419A-8AFD-E8AEB3F32F01}" destId="{E3F6F39C-BADE-49CB-BB95-8C913FE0440F}" srcOrd="0" destOrd="0" presId="urn:microsoft.com/office/officeart/2005/8/layout/list1"/>
    <dgm:cxn modelId="{AA0F4E01-8DC3-416C-A3FA-4E224A590B8E}" type="presParOf" srcId="{FA4ED583-066E-419A-8AFD-E8AEB3F32F01}" destId="{554FAB23-6B6B-413D-9809-DB1A5E9A7BFD}" srcOrd="1" destOrd="0" presId="urn:microsoft.com/office/officeart/2005/8/layout/list1"/>
    <dgm:cxn modelId="{5B08BE7E-5493-4A87-9A2C-74318AB591BB}" type="presParOf" srcId="{8470FC12-3DFD-4006-A418-341A9F392438}" destId="{8E01A3BA-9B1A-4689-A083-D3EB86305A7D}" srcOrd="13" destOrd="0" presId="urn:microsoft.com/office/officeart/2005/8/layout/list1"/>
    <dgm:cxn modelId="{A608CC7B-0707-4160-8242-C3AD38F40583}" type="presParOf" srcId="{8470FC12-3DFD-4006-A418-341A9F392438}" destId="{88E88018-D6A4-4201-9B17-0A4A4DE5F14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87ECA83-4FF5-4C71-B572-F232F7B17C0A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433D5F1-4D20-4125-B201-447D0DCFD292}">
      <dgm:prSet custT="1"/>
      <dgm:spPr>
        <a:noFill/>
        <a:ln>
          <a:noFill/>
        </a:ln>
      </dgm:spPr>
      <dgm:t>
        <a:bodyPr/>
        <a:lstStyle/>
        <a:p>
          <a:r>
            <a:rPr lang="en-US" sz="2000" b="0" i="0" dirty="0">
              <a:latin typeface="Sniglet" panose="020B0604020202020204" charset="0"/>
            </a:rPr>
            <a:t>Simple Bar Graph</a:t>
          </a:r>
          <a:endParaRPr lang="en-US" sz="2000" dirty="0">
            <a:latin typeface="Sniglet" panose="020B0604020202020204" charset="0"/>
          </a:endParaRPr>
        </a:p>
      </dgm:t>
    </dgm:pt>
    <dgm:pt modelId="{E33E7416-3229-4049-B096-F59A3B2D97BB}" type="parTrans" cxnId="{EF17C2CD-1458-485A-B567-2B2245C2561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EB9E993F-1438-4D3E-8DA4-C1001B1A59EE}" type="sibTrans" cxnId="{EF17C2CD-1458-485A-B567-2B2245C2561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94E9FCA5-0A6F-48BE-8128-E692F0222837}">
      <dgm:prSet custT="1"/>
      <dgm:spPr>
        <a:noFill/>
        <a:ln>
          <a:noFill/>
        </a:ln>
      </dgm:spPr>
      <dgm:t>
        <a:bodyPr/>
        <a:lstStyle/>
        <a:p>
          <a:r>
            <a:rPr lang="en-US" sz="2000" b="0" i="0" dirty="0">
              <a:latin typeface="Sniglet" panose="020B0604020202020204" charset="0"/>
            </a:rPr>
            <a:t>Grouped Bar Graph</a:t>
          </a:r>
          <a:endParaRPr lang="en-US" sz="2000" dirty="0">
            <a:latin typeface="Sniglet" panose="020B0604020202020204" charset="0"/>
          </a:endParaRPr>
        </a:p>
      </dgm:t>
    </dgm:pt>
    <dgm:pt modelId="{A2B69418-47FA-4A17-9240-5768C3A50215}" type="parTrans" cxnId="{1E79775F-CA67-4406-8BB1-CBC5D3D2327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49ADFDC-ED1F-4EAB-BDAC-5368B4FD0534}" type="sibTrans" cxnId="{1E79775F-CA67-4406-8BB1-CBC5D3D2327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7BB406A-C90B-48CF-A4F1-FB6249AE0EB1}">
      <dgm:prSet custT="1"/>
      <dgm:spPr/>
      <dgm:t>
        <a:bodyPr/>
        <a:lstStyle/>
        <a:p>
          <a:r>
            <a:rPr lang="en-US" sz="2000" b="0" i="0" dirty="0">
              <a:latin typeface="Sniglet" panose="020B0604020202020204" charset="0"/>
            </a:rPr>
            <a:t>Horizontal Bar Graph</a:t>
          </a:r>
          <a:endParaRPr lang="en-US" sz="2000" dirty="0">
            <a:latin typeface="Sniglet" panose="020B0604020202020204" charset="0"/>
          </a:endParaRPr>
        </a:p>
      </dgm:t>
    </dgm:pt>
    <dgm:pt modelId="{3CDDD762-5ED5-413F-9196-820300697FE1}" type="parTrans" cxnId="{7874A993-DB63-4D3C-8ECF-D989C124F38C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CAA36834-89ED-452F-AB02-8AAC1924DB3A}" type="sibTrans" cxnId="{7874A993-DB63-4D3C-8ECF-D989C124F38C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D77BA8F-8E6C-4CFD-8415-7DFE6CCA45D7}">
      <dgm:prSet custT="1"/>
      <dgm:spPr>
        <a:noFill/>
        <a:ln>
          <a:noFill/>
        </a:ln>
      </dgm:spPr>
      <dgm:t>
        <a:bodyPr/>
        <a:lstStyle/>
        <a:p>
          <a:r>
            <a:rPr lang="en-US" sz="2000" b="0" i="0" dirty="0">
              <a:latin typeface="Sniglet" panose="020B0604020202020204" charset="0"/>
            </a:rPr>
            <a:t>Stacked Bar Graph</a:t>
          </a:r>
          <a:endParaRPr lang="en-US" sz="2000" dirty="0">
            <a:latin typeface="Sniglet" panose="020B0604020202020204" charset="0"/>
          </a:endParaRPr>
        </a:p>
      </dgm:t>
    </dgm:pt>
    <dgm:pt modelId="{48971AE3-0319-454D-B6C3-E5892C950CC8}" type="parTrans" cxnId="{F6454637-3F97-4D03-A0DF-D42CFFB18720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3918B56C-E2B8-4246-A410-1E89A794035A}" type="sibTrans" cxnId="{F6454637-3F97-4D03-A0DF-D42CFFB18720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FE03954-F12A-475B-9C2B-305D3A64B374}">
      <dgm:prSet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Sniglet" panose="020B0604020202020204" charset="0"/>
            </a:rPr>
            <a:t>One trend</a:t>
          </a:r>
        </a:p>
      </dgm:t>
    </dgm:pt>
    <dgm:pt modelId="{3C9F8215-FB61-4C25-A324-F3E5ECB79805}" type="parTrans" cxnId="{A58801FB-7B79-4073-B0A0-E942BF6AB1DB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9838074-D9F6-47A1-880B-A5B6E39B0719}" type="sibTrans" cxnId="{A58801FB-7B79-4073-B0A0-E942BF6AB1DB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F1A8474F-724A-4F29-B165-339604EE1675}">
      <dgm:prSet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Sniglet" panose="020B0604020202020204" charset="0"/>
            </a:rPr>
            <a:t>Multiple trends</a:t>
          </a:r>
        </a:p>
      </dgm:t>
    </dgm:pt>
    <dgm:pt modelId="{09EED23E-F7CF-479E-BC88-8D02330CC9E8}" type="parTrans" cxnId="{F65842D4-B720-4CEA-B31B-5CA48246924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F6B3456B-449B-4F5F-B057-04A03C7E5A71}" type="sibTrans" cxnId="{F65842D4-B720-4CEA-B31B-5CA48246924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4D95561B-6550-4603-A0C5-049BAE08BBB6}">
      <dgm:prSet custT="1"/>
      <dgm:spPr/>
      <dgm:t>
        <a:bodyPr/>
        <a:lstStyle/>
        <a:p>
          <a:r>
            <a:rPr lang="en-US" sz="2000" dirty="0">
              <a:latin typeface="Sniglet" panose="020B0604020202020204" charset="0"/>
            </a:rPr>
            <a:t>Horizontal bars</a:t>
          </a:r>
        </a:p>
      </dgm:t>
    </dgm:pt>
    <dgm:pt modelId="{5A279FBB-C4FB-4EEC-A6BC-3EC4E167CCCD}" type="parTrans" cxnId="{9C250116-F223-429A-8733-9CCDFC91E369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19E2E31-AA57-4BAF-9738-AA12F3B24379}" type="sibTrans" cxnId="{9C250116-F223-429A-8733-9CCDFC91E369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6B0D36F3-A0E0-4397-B792-26508663583A}">
      <dgm:prSet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Sniglet" panose="020B0604020202020204" charset="0"/>
            </a:rPr>
            <a:t>Contribution of each data set to the whole</a:t>
          </a:r>
        </a:p>
      </dgm:t>
    </dgm:pt>
    <dgm:pt modelId="{FADAAE43-9DCD-4696-B02F-D4E928AC296D}" type="parTrans" cxnId="{DB8FF88D-23C0-49F2-814C-EC50C6247C6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303CEAC-D408-4D91-92B4-47D079B712A3}" type="sibTrans" cxnId="{DB8FF88D-23C0-49F2-814C-EC50C6247C6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8470FC12-3DFD-4006-A418-341A9F392438}" type="pres">
      <dgm:prSet presAssocID="{487ECA83-4FF5-4C71-B572-F232F7B17C0A}" presName="linear" presStyleCnt="0">
        <dgm:presLayoutVars>
          <dgm:dir/>
          <dgm:animLvl val="lvl"/>
          <dgm:resizeHandles val="exact"/>
        </dgm:presLayoutVars>
      </dgm:prSet>
      <dgm:spPr/>
    </dgm:pt>
    <dgm:pt modelId="{DC358356-7141-4B7D-973B-15EBF37A2B25}" type="pres">
      <dgm:prSet presAssocID="{6433D5F1-4D20-4125-B201-447D0DCFD292}" presName="parentLin" presStyleCnt="0"/>
      <dgm:spPr/>
    </dgm:pt>
    <dgm:pt modelId="{BCB6C980-EF13-4906-AF5E-15E2612E47A3}" type="pres">
      <dgm:prSet presAssocID="{6433D5F1-4D20-4125-B201-447D0DCFD292}" presName="parentLeftMargin" presStyleLbl="node1" presStyleIdx="0" presStyleCnt="4"/>
      <dgm:spPr/>
    </dgm:pt>
    <dgm:pt modelId="{1D015499-6FDD-4163-91A2-7212844E00E5}" type="pres">
      <dgm:prSet presAssocID="{6433D5F1-4D20-4125-B201-447D0DCFD29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E6499F1-7BD4-4E85-8CA5-178EB7C54CD9}" type="pres">
      <dgm:prSet presAssocID="{6433D5F1-4D20-4125-B201-447D0DCFD292}" presName="negativeSpace" presStyleCnt="0"/>
      <dgm:spPr/>
    </dgm:pt>
    <dgm:pt modelId="{171E47BC-6482-449D-9BFE-AFCBA31E4E61}" type="pres">
      <dgm:prSet presAssocID="{6433D5F1-4D20-4125-B201-447D0DCFD292}" presName="childText" presStyleLbl="conFgAcc1" presStyleIdx="0" presStyleCnt="4">
        <dgm:presLayoutVars>
          <dgm:bulletEnabled val="1"/>
        </dgm:presLayoutVars>
      </dgm:prSet>
      <dgm:spPr/>
    </dgm:pt>
    <dgm:pt modelId="{E2BB585B-397F-4FDA-BCC5-E5BC974A7FBD}" type="pres">
      <dgm:prSet presAssocID="{EB9E993F-1438-4D3E-8DA4-C1001B1A59EE}" presName="spaceBetweenRectangles" presStyleCnt="0"/>
      <dgm:spPr/>
    </dgm:pt>
    <dgm:pt modelId="{58BB3711-DD23-44E1-A9BF-AFF89E2850D1}" type="pres">
      <dgm:prSet presAssocID="{94E9FCA5-0A6F-48BE-8128-E692F0222837}" presName="parentLin" presStyleCnt="0"/>
      <dgm:spPr/>
    </dgm:pt>
    <dgm:pt modelId="{794F1131-A17B-486E-853E-0D8420A2D1F0}" type="pres">
      <dgm:prSet presAssocID="{94E9FCA5-0A6F-48BE-8128-E692F0222837}" presName="parentLeftMargin" presStyleLbl="node1" presStyleIdx="0" presStyleCnt="4"/>
      <dgm:spPr/>
    </dgm:pt>
    <dgm:pt modelId="{A391F37C-54BD-43ED-8FB4-518DEF3EB000}" type="pres">
      <dgm:prSet presAssocID="{94E9FCA5-0A6F-48BE-8128-E692F022283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33F0DAF-8AB1-4B63-81FC-19556FC003A4}" type="pres">
      <dgm:prSet presAssocID="{94E9FCA5-0A6F-48BE-8128-E692F0222837}" presName="negativeSpace" presStyleCnt="0"/>
      <dgm:spPr/>
    </dgm:pt>
    <dgm:pt modelId="{6CCB7647-0611-4D0A-81FE-C42EBCEDB388}" type="pres">
      <dgm:prSet presAssocID="{94E9FCA5-0A6F-48BE-8128-E692F0222837}" presName="childText" presStyleLbl="conFgAcc1" presStyleIdx="1" presStyleCnt="4">
        <dgm:presLayoutVars>
          <dgm:bulletEnabled val="1"/>
        </dgm:presLayoutVars>
      </dgm:prSet>
      <dgm:spPr/>
    </dgm:pt>
    <dgm:pt modelId="{5C8E0990-EB48-4D4B-AD26-47FC9F760AB2}" type="pres">
      <dgm:prSet presAssocID="{D49ADFDC-ED1F-4EAB-BDAC-5368B4FD0534}" presName="spaceBetweenRectangles" presStyleCnt="0"/>
      <dgm:spPr/>
    </dgm:pt>
    <dgm:pt modelId="{51770FD0-FA02-4B64-AA41-4E5D5AFA30F0}" type="pres">
      <dgm:prSet presAssocID="{D7BB406A-C90B-48CF-A4F1-FB6249AE0EB1}" presName="parentLin" presStyleCnt="0"/>
      <dgm:spPr/>
    </dgm:pt>
    <dgm:pt modelId="{1642E1BB-898B-4BE8-92BF-5CA26EDC91A9}" type="pres">
      <dgm:prSet presAssocID="{D7BB406A-C90B-48CF-A4F1-FB6249AE0EB1}" presName="parentLeftMargin" presStyleLbl="node1" presStyleIdx="1" presStyleCnt="4"/>
      <dgm:spPr/>
    </dgm:pt>
    <dgm:pt modelId="{B94D3367-E2D8-4E0B-AF5B-096D5B124EDA}" type="pres">
      <dgm:prSet presAssocID="{D7BB406A-C90B-48CF-A4F1-FB6249AE0EB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6E4575E-29E1-45C8-A311-5F4753FDC1A6}" type="pres">
      <dgm:prSet presAssocID="{D7BB406A-C90B-48CF-A4F1-FB6249AE0EB1}" presName="negativeSpace" presStyleCnt="0"/>
      <dgm:spPr/>
    </dgm:pt>
    <dgm:pt modelId="{96283946-8CA2-4ABF-BF64-0AD79E577256}" type="pres">
      <dgm:prSet presAssocID="{D7BB406A-C90B-48CF-A4F1-FB6249AE0EB1}" presName="childText" presStyleLbl="conFgAcc1" presStyleIdx="2" presStyleCnt="4">
        <dgm:presLayoutVars>
          <dgm:bulletEnabled val="1"/>
        </dgm:presLayoutVars>
      </dgm:prSet>
      <dgm:spPr/>
    </dgm:pt>
    <dgm:pt modelId="{05D2BD84-25CD-47D7-B20B-15EB50CA70F1}" type="pres">
      <dgm:prSet presAssocID="{CAA36834-89ED-452F-AB02-8AAC1924DB3A}" presName="spaceBetweenRectangles" presStyleCnt="0"/>
      <dgm:spPr/>
    </dgm:pt>
    <dgm:pt modelId="{FA4ED583-066E-419A-8AFD-E8AEB3F32F01}" type="pres">
      <dgm:prSet presAssocID="{AD77BA8F-8E6C-4CFD-8415-7DFE6CCA45D7}" presName="parentLin" presStyleCnt="0"/>
      <dgm:spPr/>
    </dgm:pt>
    <dgm:pt modelId="{E3F6F39C-BADE-49CB-BB95-8C913FE0440F}" type="pres">
      <dgm:prSet presAssocID="{AD77BA8F-8E6C-4CFD-8415-7DFE6CCA45D7}" presName="parentLeftMargin" presStyleLbl="node1" presStyleIdx="2" presStyleCnt="4"/>
      <dgm:spPr/>
    </dgm:pt>
    <dgm:pt modelId="{554FAB23-6B6B-413D-9809-DB1A5E9A7BFD}" type="pres">
      <dgm:prSet presAssocID="{AD77BA8F-8E6C-4CFD-8415-7DFE6CCA45D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E01A3BA-9B1A-4689-A083-D3EB86305A7D}" type="pres">
      <dgm:prSet presAssocID="{AD77BA8F-8E6C-4CFD-8415-7DFE6CCA45D7}" presName="negativeSpace" presStyleCnt="0"/>
      <dgm:spPr/>
    </dgm:pt>
    <dgm:pt modelId="{88E88018-D6A4-4201-9B17-0A4A4DE5F149}" type="pres">
      <dgm:prSet presAssocID="{AD77BA8F-8E6C-4CFD-8415-7DFE6CCA45D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D8D4103-0E20-4EAB-A481-3B09C3CEF533}" type="presOf" srcId="{F1A8474F-724A-4F29-B165-339604EE1675}" destId="{6CCB7647-0611-4D0A-81FE-C42EBCEDB388}" srcOrd="0" destOrd="0" presId="urn:microsoft.com/office/officeart/2005/8/layout/list1"/>
    <dgm:cxn modelId="{21DC730A-A202-420B-83E1-15B85F3C9C1A}" type="presOf" srcId="{6433D5F1-4D20-4125-B201-447D0DCFD292}" destId="{1D015499-6FDD-4163-91A2-7212844E00E5}" srcOrd="1" destOrd="0" presId="urn:microsoft.com/office/officeart/2005/8/layout/list1"/>
    <dgm:cxn modelId="{9C250116-F223-429A-8733-9CCDFC91E369}" srcId="{D7BB406A-C90B-48CF-A4F1-FB6249AE0EB1}" destId="{4D95561B-6550-4603-A0C5-049BAE08BBB6}" srcOrd="0" destOrd="0" parTransId="{5A279FBB-C4FB-4EEC-A6BC-3EC4E167CCCD}" sibTransId="{A19E2E31-AA57-4BAF-9738-AA12F3B24379}"/>
    <dgm:cxn modelId="{C242C728-EFC3-494D-A177-1D2EBFDB4801}" type="presOf" srcId="{AD77BA8F-8E6C-4CFD-8415-7DFE6CCA45D7}" destId="{554FAB23-6B6B-413D-9809-DB1A5E9A7BFD}" srcOrd="1" destOrd="0" presId="urn:microsoft.com/office/officeart/2005/8/layout/list1"/>
    <dgm:cxn modelId="{F6454637-3F97-4D03-A0DF-D42CFFB18720}" srcId="{487ECA83-4FF5-4C71-B572-F232F7B17C0A}" destId="{AD77BA8F-8E6C-4CFD-8415-7DFE6CCA45D7}" srcOrd="3" destOrd="0" parTransId="{48971AE3-0319-454D-B6C3-E5892C950CC8}" sibTransId="{3918B56C-E2B8-4246-A410-1E89A794035A}"/>
    <dgm:cxn modelId="{1E79775F-CA67-4406-8BB1-CBC5D3D23272}" srcId="{487ECA83-4FF5-4C71-B572-F232F7B17C0A}" destId="{94E9FCA5-0A6F-48BE-8128-E692F0222837}" srcOrd="1" destOrd="0" parTransId="{A2B69418-47FA-4A17-9240-5768C3A50215}" sibTransId="{D49ADFDC-ED1F-4EAB-BDAC-5368B4FD0534}"/>
    <dgm:cxn modelId="{37319D65-035A-4D3F-9C6D-10B772553C02}" type="presOf" srcId="{DFE03954-F12A-475B-9C2B-305D3A64B374}" destId="{171E47BC-6482-449D-9BFE-AFCBA31E4E61}" srcOrd="0" destOrd="0" presId="urn:microsoft.com/office/officeart/2005/8/layout/list1"/>
    <dgm:cxn modelId="{D7D5234C-7194-4A7C-AE92-F65C0E726BB5}" type="presOf" srcId="{6433D5F1-4D20-4125-B201-447D0DCFD292}" destId="{BCB6C980-EF13-4906-AF5E-15E2612E47A3}" srcOrd="0" destOrd="0" presId="urn:microsoft.com/office/officeart/2005/8/layout/list1"/>
    <dgm:cxn modelId="{417EDE70-DFB0-43D8-9743-6AFA9A1457D6}" type="presOf" srcId="{AD77BA8F-8E6C-4CFD-8415-7DFE6CCA45D7}" destId="{E3F6F39C-BADE-49CB-BB95-8C913FE0440F}" srcOrd="0" destOrd="0" presId="urn:microsoft.com/office/officeart/2005/8/layout/list1"/>
    <dgm:cxn modelId="{B29F7584-558E-49B8-A2DC-E648920B1E7F}" type="presOf" srcId="{4D95561B-6550-4603-A0C5-049BAE08BBB6}" destId="{96283946-8CA2-4ABF-BF64-0AD79E577256}" srcOrd="0" destOrd="0" presId="urn:microsoft.com/office/officeart/2005/8/layout/list1"/>
    <dgm:cxn modelId="{F4DC6A8B-506B-4C77-8615-CE06796F53E9}" type="presOf" srcId="{6B0D36F3-A0E0-4397-B792-26508663583A}" destId="{88E88018-D6A4-4201-9B17-0A4A4DE5F149}" srcOrd="0" destOrd="0" presId="urn:microsoft.com/office/officeart/2005/8/layout/list1"/>
    <dgm:cxn modelId="{DB8FF88D-23C0-49F2-814C-EC50C6247C61}" srcId="{AD77BA8F-8E6C-4CFD-8415-7DFE6CCA45D7}" destId="{6B0D36F3-A0E0-4397-B792-26508663583A}" srcOrd="0" destOrd="0" parTransId="{FADAAE43-9DCD-4696-B02F-D4E928AC296D}" sibTransId="{A303CEAC-D408-4D91-92B4-47D079B712A3}"/>
    <dgm:cxn modelId="{7874A993-DB63-4D3C-8ECF-D989C124F38C}" srcId="{487ECA83-4FF5-4C71-B572-F232F7B17C0A}" destId="{D7BB406A-C90B-48CF-A4F1-FB6249AE0EB1}" srcOrd="2" destOrd="0" parTransId="{3CDDD762-5ED5-413F-9196-820300697FE1}" sibTransId="{CAA36834-89ED-452F-AB02-8AAC1924DB3A}"/>
    <dgm:cxn modelId="{095C12B9-1FF8-4F26-9C40-38D4578DB19E}" type="presOf" srcId="{487ECA83-4FF5-4C71-B572-F232F7B17C0A}" destId="{8470FC12-3DFD-4006-A418-341A9F392438}" srcOrd="0" destOrd="0" presId="urn:microsoft.com/office/officeart/2005/8/layout/list1"/>
    <dgm:cxn modelId="{19A09BBA-299C-4A8C-9354-FA1989C56773}" type="presOf" srcId="{D7BB406A-C90B-48CF-A4F1-FB6249AE0EB1}" destId="{1642E1BB-898B-4BE8-92BF-5CA26EDC91A9}" srcOrd="0" destOrd="0" presId="urn:microsoft.com/office/officeart/2005/8/layout/list1"/>
    <dgm:cxn modelId="{7FA58FC5-D120-470C-9A53-B30E5F33FA25}" type="presOf" srcId="{94E9FCA5-0A6F-48BE-8128-E692F0222837}" destId="{794F1131-A17B-486E-853E-0D8420A2D1F0}" srcOrd="0" destOrd="0" presId="urn:microsoft.com/office/officeart/2005/8/layout/list1"/>
    <dgm:cxn modelId="{EF17C2CD-1458-485A-B567-2B2245C25611}" srcId="{487ECA83-4FF5-4C71-B572-F232F7B17C0A}" destId="{6433D5F1-4D20-4125-B201-447D0DCFD292}" srcOrd="0" destOrd="0" parTransId="{E33E7416-3229-4049-B096-F59A3B2D97BB}" sibTransId="{EB9E993F-1438-4D3E-8DA4-C1001B1A59EE}"/>
    <dgm:cxn modelId="{F65842D4-B720-4CEA-B31B-5CA482469242}" srcId="{94E9FCA5-0A6F-48BE-8128-E692F0222837}" destId="{F1A8474F-724A-4F29-B165-339604EE1675}" srcOrd="0" destOrd="0" parTransId="{09EED23E-F7CF-479E-BC88-8D02330CC9E8}" sibTransId="{F6B3456B-449B-4F5F-B057-04A03C7E5A71}"/>
    <dgm:cxn modelId="{09CF0CD9-8565-4125-9EA8-3C8021DDE789}" type="presOf" srcId="{D7BB406A-C90B-48CF-A4F1-FB6249AE0EB1}" destId="{B94D3367-E2D8-4E0B-AF5B-096D5B124EDA}" srcOrd="1" destOrd="0" presId="urn:microsoft.com/office/officeart/2005/8/layout/list1"/>
    <dgm:cxn modelId="{BA41C1DE-57D8-438F-8B3F-AB03FF564DE7}" type="presOf" srcId="{94E9FCA5-0A6F-48BE-8128-E692F0222837}" destId="{A391F37C-54BD-43ED-8FB4-518DEF3EB000}" srcOrd="1" destOrd="0" presId="urn:microsoft.com/office/officeart/2005/8/layout/list1"/>
    <dgm:cxn modelId="{A58801FB-7B79-4073-B0A0-E942BF6AB1DB}" srcId="{6433D5F1-4D20-4125-B201-447D0DCFD292}" destId="{DFE03954-F12A-475B-9C2B-305D3A64B374}" srcOrd="0" destOrd="0" parTransId="{3C9F8215-FB61-4C25-A324-F3E5ECB79805}" sibTransId="{D9838074-D9F6-47A1-880B-A5B6E39B0719}"/>
    <dgm:cxn modelId="{66FF9CA3-D5C1-4BA8-B58D-C8458BB7B38A}" type="presParOf" srcId="{8470FC12-3DFD-4006-A418-341A9F392438}" destId="{DC358356-7141-4B7D-973B-15EBF37A2B25}" srcOrd="0" destOrd="0" presId="urn:microsoft.com/office/officeart/2005/8/layout/list1"/>
    <dgm:cxn modelId="{FFBF5883-65CB-4F30-B2FE-56016CB05963}" type="presParOf" srcId="{DC358356-7141-4B7D-973B-15EBF37A2B25}" destId="{BCB6C980-EF13-4906-AF5E-15E2612E47A3}" srcOrd="0" destOrd="0" presId="urn:microsoft.com/office/officeart/2005/8/layout/list1"/>
    <dgm:cxn modelId="{70A9845E-A59B-4FDE-BF8F-62D5FD24DC97}" type="presParOf" srcId="{DC358356-7141-4B7D-973B-15EBF37A2B25}" destId="{1D015499-6FDD-4163-91A2-7212844E00E5}" srcOrd="1" destOrd="0" presId="urn:microsoft.com/office/officeart/2005/8/layout/list1"/>
    <dgm:cxn modelId="{B1F20E71-5C44-48E4-9862-2F916B02349B}" type="presParOf" srcId="{8470FC12-3DFD-4006-A418-341A9F392438}" destId="{7E6499F1-7BD4-4E85-8CA5-178EB7C54CD9}" srcOrd="1" destOrd="0" presId="urn:microsoft.com/office/officeart/2005/8/layout/list1"/>
    <dgm:cxn modelId="{80D19660-8C95-4BD8-83C2-D1C3CF1E7E7A}" type="presParOf" srcId="{8470FC12-3DFD-4006-A418-341A9F392438}" destId="{171E47BC-6482-449D-9BFE-AFCBA31E4E61}" srcOrd="2" destOrd="0" presId="urn:microsoft.com/office/officeart/2005/8/layout/list1"/>
    <dgm:cxn modelId="{ED286681-48F6-41F3-B303-08C24D878F80}" type="presParOf" srcId="{8470FC12-3DFD-4006-A418-341A9F392438}" destId="{E2BB585B-397F-4FDA-BCC5-E5BC974A7FBD}" srcOrd="3" destOrd="0" presId="urn:microsoft.com/office/officeart/2005/8/layout/list1"/>
    <dgm:cxn modelId="{2A4069B1-91E8-46D1-A8F1-B12A4532400A}" type="presParOf" srcId="{8470FC12-3DFD-4006-A418-341A9F392438}" destId="{58BB3711-DD23-44E1-A9BF-AFF89E2850D1}" srcOrd="4" destOrd="0" presId="urn:microsoft.com/office/officeart/2005/8/layout/list1"/>
    <dgm:cxn modelId="{C0E26C8D-D9F8-41FA-B672-527ACE6707E0}" type="presParOf" srcId="{58BB3711-DD23-44E1-A9BF-AFF89E2850D1}" destId="{794F1131-A17B-486E-853E-0D8420A2D1F0}" srcOrd="0" destOrd="0" presId="urn:microsoft.com/office/officeart/2005/8/layout/list1"/>
    <dgm:cxn modelId="{CE0F01C7-3534-4F59-AE5A-E45A1A24E81E}" type="presParOf" srcId="{58BB3711-DD23-44E1-A9BF-AFF89E2850D1}" destId="{A391F37C-54BD-43ED-8FB4-518DEF3EB000}" srcOrd="1" destOrd="0" presId="urn:microsoft.com/office/officeart/2005/8/layout/list1"/>
    <dgm:cxn modelId="{CDB84ABD-7B7E-4592-8709-4208181FD3DC}" type="presParOf" srcId="{8470FC12-3DFD-4006-A418-341A9F392438}" destId="{833F0DAF-8AB1-4B63-81FC-19556FC003A4}" srcOrd="5" destOrd="0" presId="urn:microsoft.com/office/officeart/2005/8/layout/list1"/>
    <dgm:cxn modelId="{C9626EA9-CB58-4AF6-990A-2A867E98BBF9}" type="presParOf" srcId="{8470FC12-3DFD-4006-A418-341A9F392438}" destId="{6CCB7647-0611-4D0A-81FE-C42EBCEDB388}" srcOrd="6" destOrd="0" presId="urn:microsoft.com/office/officeart/2005/8/layout/list1"/>
    <dgm:cxn modelId="{360D26CA-9D20-46FC-8FFD-83C997F82028}" type="presParOf" srcId="{8470FC12-3DFD-4006-A418-341A9F392438}" destId="{5C8E0990-EB48-4D4B-AD26-47FC9F760AB2}" srcOrd="7" destOrd="0" presId="urn:microsoft.com/office/officeart/2005/8/layout/list1"/>
    <dgm:cxn modelId="{632EA1D6-6E39-4B63-ABA1-15A5070A1395}" type="presParOf" srcId="{8470FC12-3DFD-4006-A418-341A9F392438}" destId="{51770FD0-FA02-4B64-AA41-4E5D5AFA30F0}" srcOrd="8" destOrd="0" presId="urn:microsoft.com/office/officeart/2005/8/layout/list1"/>
    <dgm:cxn modelId="{580D78E8-E418-4F60-8EB2-E8554E98AD7E}" type="presParOf" srcId="{51770FD0-FA02-4B64-AA41-4E5D5AFA30F0}" destId="{1642E1BB-898B-4BE8-92BF-5CA26EDC91A9}" srcOrd="0" destOrd="0" presId="urn:microsoft.com/office/officeart/2005/8/layout/list1"/>
    <dgm:cxn modelId="{789CECB7-645F-4CCD-B30A-C8C2F7709DB3}" type="presParOf" srcId="{51770FD0-FA02-4B64-AA41-4E5D5AFA30F0}" destId="{B94D3367-E2D8-4E0B-AF5B-096D5B124EDA}" srcOrd="1" destOrd="0" presId="urn:microsoft.com/office/officeart/2005/8/layout/list1"/>
    <dgm:cxn modelId="{499E5E0E-0613-4DD7-BB1A-9D86A2784B04}" type="presParOf" srcId="{8470FC12-3DFD-4006-A418-341A9F392438}" destId="{96E4575E-29E1-45C8-A311-5F4753FDC1A6}" srcOrd="9" destOrd="0" presId="urn:microsoft.com/office/officeart/2005/8/layout/list1"/>
    <dgm:cxn modelId="{F49208C4-3586-4874-84D8-F59C38379C97}" type="presParOf" srcId="{8470FC12-3DFD-4006-A418-341A9F392438}" destId="{96283946-8CA2-4ABF-BF64-0AD79E577256}" srcOrd="10" destOrd="0" presId="urn:microsoft.com/office/officeart/2005/8/layout/list1"/>
    <dgm:cxn modelId="{6188777C-08B8-4B41-BD05-752AC4851475}" type="presParOf" srcId="{8470FC12-3DFD-4006-A418-341A9F392438}" destId="{05D2BD84-25CD-47D7-B20B-15EB50CA70F1}" srcOrd="11" destOrd="0" presId="urn:microsoft.com/office/officeart/2005/8/layout/list1"/>
    <dgm:cxn modelId="{5F327881-18D4-4196-92E2-1D91A69F212B}" type="presParOf" srcId="{8470FC12-3DFD-4006-A418-341A9F392438}" destId="{FA4ED583-066E-419A-8AFD-E8AEB3F32F01}" srcOrd="12" destOrd="0" presId="urn:microsoft.com/office/officeart/2005/8/layout/list1"/>
    <dgm:cxn modelId="{02A5CACF-C929-4C6E-AD01-C748CD9BB0F4}" type="presParOf" srcId="{FA4ED583-066E-419A-8AFD-E8AEB3F32F01}" destId="{E3F6F39C-BADE-49CB-BB95-8C913FE0440F}" srcOrd="0" destOrd="0" presId="urn:microsoft.com/office/officeart/2005/8/layout/list1"/>
    <dgm:cxn modelId="{AA0F4E01-8DC3-416C-A3FA-4E224A590B8E}" type="presParOf" srcId="{FA4ED583-066E-419A-8AFD-E8AEB3F32F01}" destId="{554FAB23-6B6B-413D-9809-DB1A5E9A7BFD}" srcOrd="1" destOrd="0" presId="urn:microsoft.com/office/officeart/2005/8/layout/list1"/>
    <dgm:cxn modelId="{5B08BE7E-5493-4A87-9A2C-74318AB591BB}" type="presParOf" srcId="{8470FC12-3DFD-4006-A418-341A9F392438}" destId="{8E01A3BA-9B1A-4689-A083-D3EB86305A7D}" srcOrd="13" destOrd="0" presId="urn:microsoft.com/office/officeart/2005/8/layout/list1"/>
    <dgm:cxn modelId="{A608CC7B-0707-4160-8242-C3AD38F40583}" type="presParOf" srcId="{8470FC12-3DFD-4006-A418-341A9F392438}" destId="{88E88018-D6A4-4201-9B17-0A4A4DE5F14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87ECA83-4FF5-4C71-B572-F232F7B17C0A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433D5F1-4D20-4125-B201-447D0DCFD292}">
      <dgm:prSet custT="1"/>
      <dgm:spPr>
        <a:noFill/>
        <a:ln>
          <a:noFill/>
        </a:ln>
      </dgm:spPr>
      <dgm:t>
        <a:bodyPr/>
        <a:lstStyle/>
        <a:p>
          <a:r>
            <a:rPr lang="en-US" sz="2000" b="0" i="0" dirty="0">
              <a:latin typeface="Sniglet" panose="020B0604020202020204" charset="0"/>
            </a:rPr>
            <a:t>Simple Bar Graph</a:t>
          </a:r>
          <a:endParaRPr lang="en-US" sz="2000" dirty="0">
            <a:latin typeface="Sniglet" panose="020B0604020202020204" charset="0"/>
          </a:endParaRPr>
        </a:p>
      </dgm:t>
    </dgm:pt>
    <dgm:pt modelId="{E33E7416-3229-4049-B096-F59A3B2D97BB}" type="parTrans" cxnId="{EF17C2CD-1458-485A-B567-2B2245C2561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EB9E993F-1438-4D3E-8DA4-C1001B1A59EE}" type="sibTrans" cxnId="{EF17C2CD-1458-485A-B567-2B2245C2561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94E9FCA5-0A6F-48BE-8128-E692F0222837}">
      <dgm:prSet custT="1"/>
      <dgm:spPr>
        <a:noFill/>
        <a:ln>
          <a:noFill/>
        </a:ln>
      </dgm:spPr>
      <dgm:t>
        <a:bodyPr/>
        <a:lstStyle/>
        <a:p>
          <a:r>
            <a:rPr lang="en-US" sz="2000" b="0" i="0" dirty="0">
              <a:latin typeface="Sniglet" panose="020B0604020202020204" charset="0"/>
            </a:rPr>
            <a:t>Grouped Bar Graph</a:t>
          </a:r>
          <a:endParaRPr lang="en-US" sz="2000" dirty="0">
            <a:latin typeface="Sniglet" panose="020B0604020202020204" charset="0"/>
          </a:endParaRPr>
        </a:p>
      </dgm:t>
    </dgm:pt>
    <dgm:pt modelId="{A2B69418-47FA-4A17-9240-5768C3A50215}" type="parTrans" cxnId="{1E79775F-CA67-4406-8BB1-CBC5D3D2327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49ADFDC-ED1F-4EAB-BDAC-5368B4FD0534}" type="sibTrans" cxnId="{1E79775F-CA67-4406-8BB1-CBC5D3D2327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7BB406A-C90B-48CF-A4F1-FB6249AE0EB1}">
      <dgm:prSet custT="1"/>
      <dgm:spPr>
        <a:noFill/>
        <a:ln>
          <a:noFill/>
        </a:ln>
      </dgm:spPr>
      <dgm:t>
        <a:bodyPr/>
        <a:lstStyle/>
        <a:p>
          <a:r>
            <a:rPr lang="en-US" sz="2000" b="0" i="0" dirty="0">
              <a:latin typeface="Sniglet" panose="020B0604020202020204" charset="0"/>
            </a:rPr>
            <a:t>Horizontal Bar Graph</a:t>
          </a:r>
          <a:endParaRPr lang="en-US" sz="2000" dirty="0">
            <a:latin typeface="Sniglet" panose="020B0604020202020204" charset="0"/>
          </a:endParaRPr>
        </a:p>
      </dgm:t>
    </dgm:pt>
    <dgm:pt modelId="{3CDDD762-5ED5-413F-9196-820300697FE1}" type="parTrans" cxnId="{7874A993-DB63-4D3C-8ECF-D989C124F38C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CAA36834-89ED-452F-AB02-8AAC1924DB3A}" type="sibTrans" cxnId="{7874A993-DB63-4D3C-8ECF-D989C124F38C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D77BA8F-8E6C-4CFD-8415-7DFE6CCA45D7}">
      <dgm:prSet custT="1"/>
      <dgm:spPr/>
      <dgm:t>
        <a:bodyPr/>
        <a:lstStyle/>
        <a:p>
          <a:r>
            <a:rPr lang="en-US" sz="2000" b="0" i="0" dirty="0">
              <a:latin typeface="Sniglet" panose="020B0604020202020204" charset="0"/>
            </a:rPr>
            <a:t>Stacked Bar Graph</a:t>
          </a:r>
          <a:endParaRPr lang="en-US" sz="2000" dirty="0">
            <a:latin typeface="Sniglet" panose="020B0604020202020204" charset="0"/>
          </a:endParaRPr>
        </a:p>
      </dgm:t>
    </dgm:pt>
    <dgm:pt modelId="{48971AE3-0319-454D-B6C3-E5892C950CC8}" type="parTrans" cxnId="{F6454637-3F97-4D03-A0DF-D42CFFB18720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3918B56C-E2B8-4246-A410-1E89A794035A}" type="sibTrans" cxnId="{F6454637-3F97-4D03-A0DF-D42CFFB18720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FE03954-F12A-475B-9C2B-305D3A64B374}">
      <dgm:prSet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Sniglet" panose="020B0604020202020204" charset="0"/>
            </a:rPr>
            <a:t>One trend</a:t>
          </a:r>
        </a:p>
      </dgm:t>
    </dgm:pt>
    <dgm:pt modelId="{3C9F8215-FB61-4C25-A324-F3E5ECB79805}" type="parTrans" cxnId="{A58801FB-7B79-4073-B0A0-E942BF6AB1DB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9838074-D9F6-47A1-880B-A5B6E39B0719}" type="sibTrans" cxnId="{A58801FB-7B79-4073-B0A0-E942BF6AB1DB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F1A8474F-724A-4F29-B165-339604EE1675}">
      <dgm:prSet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Sniglet" panose="020B0604020202020204" charset="0"/>
            </a:rPr>
            <a:t>Multiple trends</a:t>
          </a:r>
        </a:p>
      </dgm:t>
    </dgm:pt>
    <dgm:pt modelId="{09EED23E-F7CF-479E-BC88-8D02330CC9E8}" type="parTrans" cxnId="{F65842D4-B720-4CEA-B31B-5CA48246924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F6B3456B-449B-4F5F-B057-04A03C7E5A71}" type="sibTrans" cxnId="{F65842D4-B720-4CEA-B31B-5CA48246924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4D95561B-6550-4603-A0C5-049BAE08BBB6}">
      <dgm:prSet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Sniglet" panose="020B0604020202020204" charset="0"/>
            </a:rPr>
            <a:t>Horizontal bars</a:t>
          </a:r>
        </a:p>
      </dgm:t>
    </dgm:pt>
    <dgm:pt modelId="{5A279FBB-C4FB-4EEC-A6BC-3EC4E167CCCD}" type="parTrans" cxnId="{9C250116-F223-429A-8733-9CCDFC91E369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19E2E31-AA57-4BAF-9738-AA12F3B24379}" type="sibTrans" cxnId="{9C250116-F223-429A-8733-9CCDFC91E369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6B0D36F3-A0E0-4397-B792-26508663583A}">
      <dgm:prSet custT="1"/>
      <dgm:spPr/>
      <dgm:t>
        <a:bodyPr/>
        <a:lstStyle/>
        <a:p>
          <a:r>
            <a:rPr lang="en-US" sz="2000" dirty="0">
              <a:latin typeface="Sniglet" panose="020B0604020202020204" charset="0"/>
            </a:rPr>
            <a:t>Contribution of each data set to the whole</a:t>
          </a:r>
        </a:p>
      </dgm:t>
    </dgm:pt>
    <dgm:pt modelId="{FADAAE43-9DCD-4696-B02F-D4E928AC296D}" type="parTrans" cxnId="{DB8FF88D-23C0-49F2-814C-EC50C6247C6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303CEAC-D408-4D91-92B4-47D079B712A3}" type="sibTrans" cxnId="{DB8FF88D-23C0-49F2-814C-EC50C6247C6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8470FC12-3DFD-4006-A418-341A9F392438}" type="pres">
      <dgm:prSet presAssocID="{487ECA83-4FF5-4C71-B572-F232F7B17C0A}" presName="linear" presStyleCnt="0">
        <dgm:presLayoutVars>
          <dgm:dir/>
          <dgm:animLvl val="lvl"/>
          <dgm:resizeHandles val="exact"/>
        </dgm:presLayoutVars>
      </dgm:prSet>
      <dgm:spPr/>
    </dgm:pt>
    <dgm:pt modelId="{DC358356-7141-4B7D-973B-15EBF37A2B25}" type="pres">
      <dgm:prSet presAssocID="{6433D5F1-4D20-4125-B201-447D0DCFD292}" presName="parentLin" presStyleCnt="0"/>
      <dgm:spPr/>
    </dgm:pt>
    <dgm:pt modelId="{BCB6C980-EF13-4906-AF5E-15E2612E47A3}" type="pres">
      <dgm:prSet presAssocID="{6433D5F1-4D20-4125-B201-447D0DCFD292}" presName="parentLeftMargin" presStyleLbl="node1" presStyleIdx="0" presStyleCnt="4"/>
      <dgm:spPr/>
    </dgm:pt>
    <dgm:pt modelId="{1D015499-6FDD-4163-91A2-7212844E00E5}" type="pres">
      <dgm:prSet presAssocID="{6433D5F1-4D20-4125-B201-447D0DCFD29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E6499F1-7BD4-4E85-8CA5-178EB7C54CD9}" type="pres">
      <dgm:prSet presAssocID="{6433D5F1-4D20-4125-B201-447D0DCFD292}" presName="negativeSpace" presStyleCnt="0"/>
      <dgm:spPr/>
    </dgm:pt>
    <dgm:pt modelId="{171E47BC-6482-449D-9BFE-AFCBA31E4E61}" type="pres">
      <dgm:prSet presAssocID="{6433D5F1-4D20-4125-B201-447D0DCFD292}" presName="childText" presStyleLbl="conFgAcc1" presStyleIdx="0" presStyleCnt="4">
        <dgm:presLayoutVars>
          <dgm:bulletEnabled val="1"/>
        </dgm:presLayoutVars>
      </dgm:prSet>
      <dgm:spPr/>
    </dgm:pt>
    <dgm:pt modelId="{E2BB585B-397F-4FDA-BCC5-E5BC974A7FBD}" type="pres">
      <dgm:prSet presAssocID="{EB9E993F-1438-4D3E-8DA4-C1001B1A59EE}" presName="spaceBetweenRectangles" presStyleCnt="0"/>
      <dgm:spPr/>
    </dgm:pt>
    <dgm:pt modelId="{58BB3711-DD23-44E1-A9BF-AFF89E2850D1}" type="pres">
      <dgm:prSet presAssocID="{94E9FCA5-0A6F-48BE-8128-E692F0222837}" presName="parentLin" presStyleCnt="0"/>
      <dgm:spPr/>
    </dgm:pt>
    <dgm:pt modelId="{794F1131-A17B-486E-853E-0D8420A2D1F0}" type="pres">
      <dgm:prSet presAssocID="{94E9FCA5-0A6F-48BE-8128-E692F0222837}" presName="parentLeftMargin" presStyleLbl="node1" presStyleIdx="0" presStyleCnt="4"/>
      <dgm:spPr/>
    </dgm:pt>
    <dgm:pt modelId="{A391F37C-54BD-43ED-8FB4-518DEF3EB000}" type="pres">
      <dgm:prSet presAssocID="{94E9FCA5-0A6F-48BE-8128-E692F022283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33F0DAF-8AB1-4B63-81FC-19556FC003A4}" type="pres">
      <dgm:prSet presAssocID="{94E9FCA5-0A6F-48BE-8128-E692F0222837}" presName="negativeSpace" presStyleCnt="0"/>
      <dgm:spPr/>
    </dgm:pt>
    <dgm:pt modelId="{6CCB7647-0611-4D0A-81FE-C42EBCEDB388}" type="pres">
      <dgm:prSet presAssocID="{94E9FCA5-0A6F-48BE-8128-E692F0222837}" presName="childText" presStyleLbl="conFgAcc1" presStyleIdx="1" presStyleCnt="4">
        <dgm:presLayoutVars>
          <dgm:bulletEnabled val="1"/>
        </dgm:presLayoutVars>
      </dgm:prSet>
      <dgm:spPr/>
    </dgm:pt>
    <dgm:pt modelId="{5C8E0990-EB48-4D4B-AD26-47FC9F760AB2}" type="pres">
      <dgm:prSet presAssocID="{D49ADFDC-ED1F-4EAB-BDAC-5368B4FD0534}" presName="spaceBetweenRectangles" presStyleCnt="0"/>
      <dgm:spPr/>
    </dgm:pt>
    <dgm:pt modelId="{51770FD0-FA02-4B64-AA41-4E5D5AFA30F0}" type="pres">
      <dgm:prSet presAssocID="{D7BB406A-C90B-48CF-A4F1-FB6249AE0EB1}" presName="parentLin" presStyleCnt="0"/>
      <dgm:spPr/>
    </dgm:pt>
    <dgm:pt modelId="{1642E1BB-898B-4BE8-92BF-5CA26EDC91A9}" type="pres">
      <dgm:prSet presAssocID="{D7BB406A-C90B-48CF-A4F1-FB6249AE0EB1}" presName="parentLeftMargin" presStyleLbl="node1" presStyleIdx="1" presStyleCnt="4"/>
      <dgm:spPr/>
    </dgm:pt>
    <dgm:pt modelId="{B94D3367-E2D8-4E0B-AF5B-096D5B124EDA}" type="pres">
      <dgm:prSet presAssocID="{D7BB406A-C90B-48CF-A4F1-FB6249AE0EB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6E4575E-29E1-45C8-A311-5F4753FDC1A6}" type="pres">
      <dgm:prSet presAssocID="{D7BB406A-C90B-48CF-A4F1-FB6249AE0EB1}" presName="negativeSpace" presStyleCnt="0"/>
      <dgm:spPr/>
    </dgm:pt>
    <dgm:pt modelId="{96283946-8CA2-4ABF-BF64-0AD79E577256}" type="pres">
      <dgm:prSet presAssocID="{D7BB406A-C90B-48CF-A4F1-FB6249AE0EB1}" presName="childText" presStyleLbl="conFgAcc1" presStyleIdx="2" presStyleCnt="4">
        <dgm:presLayoutVars>
          <dgm:bulletEnabled val="1"/>
        </dgm:presLayoutVars>
      </dgm:prSet>
      <dgm:spPr/>
    </dgm:pt>
    <dgm:pt modelId="{05D2BD84-25CD-47D7-B20B-15EB50CA70F1}" type="pres">
      <dgm:prSet presAssocID="{CAA36834-89ED-452F-AB02-8AAC1924DB3A}" presName="spaceBetweenRectangles" presStyleCnt="0"/>
      <dgm:spPr/>
    </dgm:pt>
    <dgm:pt modelId="{FA4ED583-066E-419A-8AFD-E8AEB3F32F01}" type="pres">
      <dgm:prSet presAssocID="{AD77BA8F-8E6C-4CFD-8415-7DFE6CCA45D7}" presName="parentLin" presStyleCnt="0"/>
      <dgm:spPr/>
    </dgm:pt>
    <dgm:pt modelId="{E3F6F39C-BADE-49CB-BB95-8C913FE0440F}" type="pres">
      <dgm:prSet presAssocID="{AD77BA8F-8E6C-4CFD-8415-7DFE6CCA45D7}" presName="parentLeftMargin" presStyleLbl="node1" presStyleIdx="2" presStyleCnt="4"/>
      <dgm:spPr/>
    </dgm:pt>
    <dgm:pt modelId="{554FAB23-6B6B-413D-9809-DB1A5E9A7BFD}" type="pres">
      <dgm:prSet presAssocID="{AD77BA8F-8E6C-4CFD-8415-7DFE6CCA45D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E01A3BA-9B1A-4689-A083-D3EB86305A7D}" type="pres">
      <dgm:prSet presAssocID="{AD77BA8F-8E6C-4CFD-8415-7DFE6CCA45D7}" presName="negativeSpace" presStyleCnt="0"/>
      <dgm:spPr/>
    </dgm:pt>
    <dgm:pt modelId="{88E88018-D6A4-4201-9B17-0A4A4DE5F149}" type="pres">
      <dgm:prSet presAssocID="{AD77BA8F-8E6C-4CFD-8415-7DFE6CCA45D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D8D4103-0E20-4EAB-A481-3B09C3CEF533}" type="presOf" srcId="{F1A8474F-724A-4F29-B165-339604EE1675}" destId="{6CCB7647-0611-4D0A-81FE-C42EBCEDB388}" srcOrd="0" destOrd="0" presId="urn:microsoft.com/office/officeart/2005/8/layout/list1"/>
    <dgm:cxn modelId="{21DC730A-A202-420B-83E1-15B85F3C9C1A}" type="presOf" srcId="{6433D5F1-4D20-4125-B201-447D0DCFD292}" destId="{1D015499-6FDD-4163-91A2-7212844E00E5}" srcOrd="1" destOrd="0" presId="urn:microsoft.com/office/officeart/2005/8/layout/list1"/>
    <dgm:cxn modelId="{9C250116-F223-429A-8733-9CCDFC91E369}" srcId="{D7BB406A-C90B-48CF-A4F1-FB6249AE0EB1}" destId="{4D95561B-6550-4603-A0C5-049BAE08BBB6}" srcOrd="0" destOrd="0" parTransId="{5A279FBB-C4FB-4EEC-A6BC-3EC4E167CCCD}" sibTransId="{A19E2E31-AA57-4BAF-9738-AA12F3B24379}"/>
    <dgm:cxn modelId="{C242C728-EFC3-494D-A177-1D2EBFDB4801}" type="presOf" srcId="{AD77BA8F-8E6C-4CFD-8415-7DFE6CCA45D7}" destId="{554FAB23-6B6B-413D-9809-DB1A5E9A7BFD}" srcOrd="1" destOrd="0" presId="urn:microsoft.com/office/officeart/2005/8/layout/list1"/>
    <dgm:cxn modelId="{F6454637-3F97-4D03-A0DF-D42CFFB18720}" srcId="{487ECA83-4FF5-4C71-B572-F232F7B17C0A}" destId="{AD77BA8F-8E6C-4CFD-8415-7DFE6CCA45D7}" srcOrd="3" destOrd="0" parTransId="{48971AE3-0319-454D-B6C3-E5892C950CC8}" sibTransId="{3918B56C-E2B8-4246-A410-1E89A794035A}"/>
    <dgm:cxn modelId="{1E79775F-CA67-4406-8BB1-CBC5D3D23272}" srcId="{487ECA83-4FF5-4C71-B572-F232F7B17C0A}" destId="{94E9FCA5-0A6F-48BE-8128-E692F0222837}" srcOrd="1" destOrd="0" parTransId="{A2B69418-47FA-4A17-9240-5768C3A50215}" sibTransId="{D49ADFDC-ED1F-4EAB-BDAC-5368B4FD0534}"/>
    <dgm:cxn modelId="{37319D65-035A-4D3F-9C6D-10B772553C02}" type="presOf" srcId="{DFE03954-F12A-475B-9C2B-305D3A64B374}" destId="{171E47BC-6482-449D-9BFE-AFCBA31E4E61}" srcOrd="0" destOrd="0" presId="urn:microsoft.com/office/officeart/2005/8/layout/list1"/>
    <dgm:cxn modelId="{D7D5234C-7194-4A7C-AE92-F65C0E726BB5}" type="presOf" srcId="{6433D5F1-4D20-4125-B201-447D0DCFD292}" destId="{BCB6C980-EF13-4906-AF5E-15E2612E47A3}" srcOrd="0" destOrd="0" presId="urn:microsoft.com/office/officeart/2005/8/layout/list1"/>
    <dgm:cxn modelId="{417EDE70-DFB0-43D8-9743-6AFA9A1457D6}" type="presOf" srcId="{AD77BA8F-8E6C-4CFD-8415-7DFE6CCA45D7}" destId="{E3F6F39C-BADE-49CB-BB95-8C913FE0440F}" srcOrd="0" destOrd="0" presId="urn:microsoft.com/office/officeart/2005/8/layout/list1"/>
    <dgm:cxn modelId="{B29F7584-558E-49B8-A2DC-E648920B1E7F}" type="presOf" srcId="{4D95561B-6550-4603-A0C5-049BAE08BBB6}" destId="{96283946-8CA2-4ABF-BF64-0AD79E577256}" srcOrd="0" destOrd="0" presId="urn:microsoft.com/office/officeart/2005/8/layout/list1"/>
    <dgm:cxn modelId="{F4DC6A8B-506B-4C77-8615-CE06796F53E9}" type="presOf" srcId="{6B0D36F3-A0E0-4397-B792-26508663583A}" destId="{88E88018-D6A4-4201-9B17-0A4A4DE5F149}" srcOrd="0" destOrd="0" presId="urn:microsoft.com/office/officeart/2005/8/layout/list1"/>
    <dgm:cxn modelId="{DB8FF88D-23C0-49F2-814C-EC50C6247C61}" srcId="{AD77BA8F-8E6C-4CFD-8415-7DFE6CCA45D7}" destId="{6B0D36F3-A0E0-4397-B792-26508663583A}" srcOrd="0" destOrd="0" parTransId="{FADAAE43-9DCD-4696-B02F-D4E928AC296D}" sibTransId="{A303CEAC-D408-4D91-92B4-47D079B712A3}"/>
    <dgm:cxn modelId="{7874A993-DB63-4D3C-8ECF-D989C124F38C}" srcId="{487ECA83-4FF5-4C71-B572-F232F7B17C0A}" destId="{D7BB406A-C90B-48CF-A4F1-FB6249AE0EB1}" srcOrd="2" destOrd="0" parTransId="{3CDDD762-5ED5-413F-9196-820300697FE1}" sibTransId="{CAA36834-89ED-452F-AB02-8AAC1924DB3A}"/>
    <dgm:cxn modelId="{095C12B9-1FF8-4F26-9C40-38D4578DB19E}" type="presOf" srcId="{487ECA83-4FF5-4C71-B572-F232F7B17C0A}" destId="{8470FC12-3DFD-4006-A418-341A9F392438}" srcOrd="0" destOrd="0" presId="urn:microsoft.com/office/officeart/2005/8/layout/list1"/>
    <dgm:cxn modelId="{19A09BBA-299C-4A8C-9354-FA1989C56773}" type="presOf" srcId="{D7BB406A-C90B-48CF-A4F1-FB6249AE0EB1}" destId="{1642E1BB-898B-4BE8-92BF-5CA26EDC91A9}" srcOrd="0" destOrd="0" presId="urn:microsoft.com/office/officeart/2005/8/layout/list1"/>
    <dgm:cxn modelId="{7FA58FC5-D120-470C-9A53-B30E5F33FA25}" type="presOf" srcId="{94E9FCA5-0A6F-48BE-8128-E692F0222837}" destId="{794F1131-A17B-486E-853E-0D8420A2D1F0}" srcOrd="0" destOrd="0" presId="urn:microsoft.com/office/officeart/2005/8/layout/list1"/>
    <dgm:cxn modelId="{EF17C2CD-1458-485A-B567-2B2245C25611}" srcId="{487ECA83-4FF5-4C71-B572-F232F7B17C0A}" destId="{6433D5F1-4D20-4125-B201-447D0DCFD292}" srcOrd="0" destOrd="0" parTransId="{E33E7416-3229-4049-B096-F59A3B2D97BB}" sibTransId="{EB9E993F-1438-4D3E-8DA4-C1001B1A59EE}"/>
    <dgm:cxn modelId="{F65842D4-B720-4CEA-B31B-5CA482469242}" srcId="{94E9FCA5-0A6F-48BE-8128-E692F0222837}" destId="{F1A8474F-724A-4F29-B165-339604EE1675}" srcOrd="0" destOrd="0" parTransId="{09EED23E-F7CF-479E-BC88-8D02330CC9E8}" sibTransId="{F6B3456B-449B-4F5F-B057-04A03C7E5A71}"/>
    <dgm:cxn modelId="{09CF0CD9-8565-4125-9EA8-3C8021DDE789}" type="presOf" srcId="{D7BB406A-C90B-48CF-A4F1-FB6249AE0EB1}" destId="{B94D3367-E2D8-4E0B-AF5B-096D5B124EDA}" srcOrd="1" destOrd="0" presId="urn:microsoft.com/office/officeart/2005/8/layout/list1"/>
    <dgm:cxn modelId="{BA41C1DE-57D8-438F-8B3F-AB03FF564DE7}" type="presOf" srcId="{94E9FCA5-0A6F-48BE-8128-E692F0222837}" destId="{A391F37C-54BD-43ED-8FB4-518DEF3EB000}" srcOrd="1" destOrd="0" presId="urn:microsoft.com/office/officeart/2005/8/layout/list1"/>
    <dgm:cxn modelId="{A58801FB-7B79-4073-B0A0-E942BF6AB1DB}" srcId="{6433D5F1-4D20-4125-B201-447D0DCFD292}" destId="{DFE03954-F12A-475B-9C2B-305D3A64B374}" srcOrd="0" destOrd="0" parTransId="{3C9F8215-FB61-4C25-A324-F3E5ECB79805}" sibTransId="{D9838074-D9F6-47A1-880B-A5B6E39B0719}"/>
    <dgm:cxn modelId="{66FF9CA3-D5C1-4BA8-B58D-C8458BB7B38A}" type="presParOf" srcId="{8470FC12-3DFD-4006-A418-341A9F392438}" destId="{DC358356-7141-4B7D-973B-15EBF37A2B25}" srcOrd="0" destOrd="0" presId="urn:microsoft.com/office/officeart/2005/8/layout/list1"/>
    <dgm:cxn modelId="{FFBF5883-65CB-4F30-B2FE-56016CB05963}" type="presParOf" srcId="{DC358356-7141-4B7D-973B-15EBF37A2B25}" destId="{BCB6C980-EF13-4906-AF5E-15E2612E47A3}" srcOrd="0" destOrd="0" presId="urn:microsoft.com/office/officeart/2005/8/layout/list1"/>
    <dgm:cxn modelId="{70A9845E-A59B-4FDE-BF8F-62D5FD24DC97}" type="presParOf" srcId="{DC358356-7141-4B7D-973B-15EBF37A2B25}" destId="{1D015499-6FDD-4163-91A2-7212844E00E5}" srcOrd="1" destOrd="0" presId="urn:microsoft.com/office/officeart/2005/8/layout/list1"/>
    <dgm:cxn modelId="{B1F20E71-5C44-48E4-9862-2F916B02349B}" type="presParOf" srcId="{8470FC12-3DFD-4006-A418-341A9F392438}" destId="{7E6499F1-7BD4-4E85-8CA5-178EB7C54CD9}" srcOrd="1" destOrd="0" presId="urn:microsoft.com/office/officeart/2005/8/layout/list1"/>
    <dgm:cxn modelId="{80D19660-8C95-4BD8-83C2-D1C3CF1E7E7A}" type="presParOf" srcId="{8470FC12-3DFD-4006-A418-341A9F392438}" destId="{171E47BC-6482-449D-9BFE-AFCBA31E4E61}" srcOrd="2" destOrd="0" presId="urn:microsoft.com/office/officeart/2005/8/layout/list1"/>
    <dgm:cxn modelId="{ED286681-48F6-41F3-B303-08C24D878F80}" type="presParOf" srcId="{8470FC12-3DFD-4006-A418-341A9F392438}" destId="{E2BB585B-397F-4FDA-BCC5-E5BC974A7FBD}" srcOrd="3" destOrd="0" presId="urn:microsoft.com/office/officeart/2005/8/layout/list1"/>
    <dgm:cxn modelId="{2A4069B1-91E8-46D1-A8F1-B12A4532400A}" type="presParOf" srcId="{8470FC12-3DFD-4006-A418-341A9F392438}" destId="{58BB3711-DD23-44E1-A9BF-AFF89E2850D1}" srcOrd="4" destOrd="0" presId="urn:microsoft.com/office/officeart/2005/8/layout/list1"/>
    <dgm:cxn modelId="{C0E26C8D-D9F8-41FA-B672-527ACE6707E0}" type="presParOf" srcId="{58BB3711-DD23-44E1-A9BF-AFF89E2850D1}" destId="{794F1131-A17B-486E-853E-0D8420A2D1F0}" srcOrd="0" destOrd="0" presId="urn:microsoft.com/office/officeart/2005/8/layout/list1"/>
    <dgm:cxn modelId="{CE0F01C7-3534-4F59-AE5A-E45A1A24E81E}" type="presParOf" srcId="{58BB3711-DD23-44E1-A9BF-AFF89E2850D1}" destId="{A391F37C-54BD-43ED-8FB4-518DEF3EB000}" srcOrd="1" destOrd="0" presId="urn:microsoft.com/office/officeart/2005/8/layout/list1"/>
    <dgm:cxn modelId="{CDB84ABD-7B7E-4592-8709-4208181FD3DC}" type="presParOf" srcId="{8470FC12-3DFD-4006-A418-341A9F392438}" destId="{833F0DAF-8AB1-4B63-81FC-19556FC003A4}" srcOrd="5" destOrd="0" presId="urn:microsoft.com/office/officeart/2005/8/layout/list1"/>
    <dgm:cxn modelId="{C9626EA9-CB58-4AF6-990A-2A867E98BBF9}" type="presParOf" srcId="{8470FC12-3DFD-4006-A418-341A9F392438}" destId="{6CCB7647-0611-4D0A-81FE-C42EBCEDB388}" srcOrd="6" destOrd="0" presId="urn:microsoft.com/office/officeart/2005/8/layout/list1"/>
    <dgm:cxn modelId="{360D26CA-9D20-46FC-8FFD-83C997F82028}" type="presParOf" srcId="{8470FC12-3DFD-4006-A418-341A9F392438}" destId="{5C8E0990-EB48-4D4B-AD26-47FC9F760AB2}" srcOrd="7" destOrd="0" presId="urn:microsoft.com/office/officeart/2005/8/layout/list1"/>
    <dgm:cxn modelId="{632EA1D6-6E39-4B63-ABA1-15A5070A1395}" type="presParOf" srcId="{8470FC12-3DFD-4006-A418-341A9F392438}" destId="{51770FD0-FA02-4B64-AA41-4E5D5AFA30F0}" srcOrd="8" destOrd="0" presId="urn:microsoft.com/office/officeart/2005/8/layout/list1"/>
    <dgm:cxn modelId="{580D78E8-E418-4F60-8EB2-E8554E98AD7E}" type="presParOf" srcId="{51770FD0-FA02-4B64-AA41-4E5D5AFA30F0}" destId="{1642E1BB-898B-4BE8-92BF-5CA26EDC91A9}" srcOrd="0" destOrd="0" presId="urn:microsoft.com/office/officeart/2005/8/layout/list1"/>
    <dgm:cxn modelId="{789CECB7-645F-4CCD-B30A-C8C2F7709DB3}" type="presParOf" srcId="{51770FD0-FA02-4B64-AA41-4E5D5AFA30F0}" destId="{B94D3367-E2D8-4E0B-AF5B-096D5B124EDA}" srcOrd="1" destOrd="0" presId="urn:microsoft.com/office/officeart/2005/8/layout/list1"/>
    <dgm:cxn modelId="{499E5E0E-0613-4DD7-BB1A-9D86A2784B04}" type="presParOf" srcId="{8470FC12-3DFD-4006-A418-341A9F392438}" destId="{96E4575E-29E1-45C8-A311-5F4753FDC1A6}" srcOrd="9" destOrd="0" presId="urn:microsoft.com/office/officeart/2005/8/layout/list1"/>
    <dgm:cxn modelId="{F49208C4-3586-4874-84D8-F59C38379C97}" type="presParOf" srcId="{8470FC12-3DFD-4006-A418-341A9F392438}" destId="{96283946-8CA2-4ABF-BF64-0AD79E577256}" srcOrd="10" destOrd="0" presId="urn:microsoft.com/office/officeart/2005/8/layout/list1"/>
    <dgm:cxn modelId="{6188777C-08B8-4B41-BD05-752AC4851475}" type="presParOf" srcId="{8470FC12-3DFD-4006-A418-341A9F392438}" destId="{05D2BD84-25CD-47D7-B20B-15EB50CA70F1}" srcOrd="11" destOrd="0" presId="urn:microsoft.com/office/officeart/2005/8/layout/list1"/>
    <dgm:cxn modelId="{5F327881-18D4-4196-92E2-1D91A69F212B}" type="presParOf" srcId="{8470FC12-3DFD-4006-A418-341A9F392438}" destId="{FA4ED583-066E-419A-8AFD-E8AEB3F32F01}" srcOrd="12" destOrd="0" presId="urn:microsoft.com/office/officeart/2005/8/layout/list1"/>
    <dgm:cxn modelId="{02A5CACF-C929-4C6E-AD01-C748CD9BB0F4}" type="presParOf" srcId="{FA4ED583-066E-419A-8AFD-E8AEB3F32F01}" destId="{E3F6F39C-BADE-49CB-BB95-8C913FE0440F}" srcOrd="0" destOrd="0" presId="urn:microsoft.com/office/officeart/2005/8/layout/list1"/>
    <dgm:cxn modelId="{AA0F4E01-8DC3-416C-A3FA-4E224A590B8E}" type="presParOf" srcId="{FA4ED583-066E-419A-8AFD-E8AEB3F32F01}" destId="{554FAB23-6B6B-413D-9809-DB1A5E9A7BFD}" srcOrd="1" destOrd="0" presId="urn:microsoft.com/office/officeart/2005/8/layout/list1"/>
    <dgm:cxn modelId="{5B08BE7E-5493-4A87-9A2C-74318AB591BB}" type="presParOf" srcId="{8470FC12-3DFD-4006-A418-341A9F392438}" destId="{8E01A3BA-9B1A-4689-A083-D3EB86305A7D}" srcOrd="13" destOrd="0" presId="urn:microsoft.com/office/officeart/2005/8/layout/list1"/>
    <dgm:cxn modelId="{A608CC7B-0707-4160-8242-C3AD38F40583}" type="presParOf" srcId="{8470FC12-3DFD-4006-A418-341A9F392438}" destId="{88E88018-D6A4-4201-9B17-0A4A4DE5F14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E7F1C46-A75B-436C-88EC-85E1ADE4CE20}" type="doc">
      <dgm:prSet loTypeId="urn:microsoft.com/office/officeart/2005/8/layout/vList5" loCatId="list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EFE138C2-7FA8-4B65-8A3D-6564629FBCEF}">
      <dgm:prSet phldrT="[Text]" custT="1"/>
      <dgm:spPr/>
      <dgm:t>
        <a:bodyPr/>
        <a:lstStyle/>
        <a:p>
          <a:r>
            <a:rPr lang="en-US" sz="1800" dirty="0">
              <a:latin typeface="Sniglet"/>
            </a:rPr>
            <a:t>Line Graphs</a:t>
          </a:r>
          <a:endParaRPr lang="en-GB" sz="1800" dirty="0">
            <a:latin typeface="Sniglet"/>
          </a:endParaRPr>
        </a:p>
      </dgm:t>
    </dgm:pt>
    <dgm:pt modelId="{5EAA3062-B210-4F16-810F-981DC80A0C47}" type="parTrans" cxnId="{9C035F26-0232-4837-9B0B-D5C79396753D}">
      <dgm:prSet/>
      <dgm:spPr/>
      <dgm:t>
        <a:bodyPr/>
        <a:lstStyle/>
        <a:p>
          <a:endParaRPr lang="en-GB" sz="1800">
            <a:latin typeface="Sniglet"/>
          </a:endParaRPr>
        </a:p>
      </dgm:t>
    </dgm:pt>
    <dgm:pt modelId="{96CCA910-AAE8-4CE4-BCC0-443B75D588CD}" type="sibTrans" cxnId="{9C035F26-0232-4837-9B0B-D5C79396753D}">
      <dgm:prSet/>
      <dgm:spPr/>
      <dgm:t>
        <a:bodyPr/>
        <a:lstStyle/>
        <a:p>
          <a:endParaRPr lang="en-GB" sz="1800">
            <a:latin typeface="Sniglet"/>
          </a:endParaRPr>
        </a:p>
      </dgm:t>
    </dgm:pt>
    <dgm:pt modelId="{2E159253-EF45-4D01-9605-EDC1DCA09B12}">
      <dgm:prSet phldrT="[Text]" custT="1"/>
      <dgm:spPr/>
      <dgm:t>
        <a:bodyPr/>
        <a:lstStyle/>
        <a:p>
          <a:r>
            <a:rPr lang="en-US" sz="1800" dirty="0">
              <a:latin typeface="Sniglet"/>
            </a:rPr>
            <a:t>More data points than bar graphs</a:t>
          </a:r>
          <a:endParaRPr lang="en-GB" sz="1800" dirty="0">
            <a:latin typeface="Sniglet"/>
          </a:endParaRPr>
        </a:p>
      </dgm:t>
    </dgm:pt>
    <dgm:pt modelId="{D4CC84BE-4F63-4774-A807-0CC3DA5FEA7F}" type="parTrans" cxnId="{8C807564-552C-4958-8D72-DA0F3979485B}">
      <dgm:prSet/>
      <dgm:spPr/>
      <dgm:t>
        <a:bodyPr/>
        <a:lstStyle/>
        <a:p>
          <a:endParaRPr lang="en-GB" sz="1800"/>
        </a:p>
      </dgm:t>
    </dgm:pt>
    <dgm:pt modelId="{F9DF1AA2-4915-46AA-8037-682130EE2845}" type="sibTrans" cxnId="{8C807564-552C-4958-8D72-DA0F3979485B}">
      <dgm:prSet/>
      <dgm:spPr/>
      <dgm:t>
        <a:bodyPr/>
        <a:lstStyle/>
        <a:p>
          <a:endParaRPr lang="en-GB" sz="1800"/>
        </a:p>
      </dgm:t>
    </dgm:pt>
    <dgm:pt modelId="{FCEF8663-CBCC-4A00-8B15-B8FD7F0D92CD}">
      <dgm:prSet custT="1"/>
      <dgm:spPr/>
      <dgm:t>
        <a:bodyPr/>
        <a:lstStyle/>
        <a:p>
          <a:r>
            <a:rPr lang="en-US" sz="1800" dirty="0">
              <a:latin typeface="Sniglet"/>
            </a:rPr>
            <a:t>Easier interpretation</a:t>
          </a:r>
        </a:p>
      </dgm:t>
    </dgm:pt>
    <dgm:pt modelId="{27A6C2D8-CD4F-4D74-96BB-61FD49197843}" type="parTrans" cxnId="{1640E127-04B0-4532-9E7B-8E04238569C3}">
      <dgm:prSet/>
      <dgm:spPr/>
      <dgm:t>
        <a:bodyPr/>
        <a:lstStyle/>
        <a:p>
          <a:endParaRPr lang="en-GB"/>
        </a:p>
      </dgm:t>
    </dgm:pt>
    <dgm:pt modelId="{64529AD5-34B8-4FC4-806D-9D2911AFED54}" type="sibTrans" cxnId="{1640E127-04B0-4532-9E7B-8E04238569C3}">
      <dgm:prSet/>
      <dgm:spPr/>
      <dgm:t>
        <a:bodyPr/>
        <a:lstStyle/>
        <a:p>
          <a:endParaRPr lang="en-GB"/>
        </a:p>
      </dgm:t>
    </dgm:pt>
    <dgm:pt modelId="{59D81D34-4965-417F-A153-3FCDDE91D05C}">
      <dgm:prSet custT="1"/>
      <dgm:spPr/>
      <dgm:t>
        <a:bodyPr/>
        <a:lstStyle/>
        <a:p>
          <a:r>
            <a:rPr lang="en-US" sz="1800" dirty="0">
              <a:latin typeface="Sniglet"/>
            </a:rPr>
            <a:t>Useful when exact quantities are not as important as the big picture</a:t>
          </a:r>
        </a:p>
      </dgm:t>
    </dgm:pt>
    <dgm:pt modelId="{30EEEAF2-6B7D-41FB-B1A3-9756D806C541}" type="parTrans" cxnId="{5BF6F5CD-4E8A-4B53-871F-DE5AD8276850}">
      <dgm:prSet/>
      <dgm:spPr/>
      <dgm:t>
        <a:bodyPr/>
        <a:lstStyle/>
        <a:p>
          <a:endParaRPr lang="en-GB"/>
        </a:p>
      </dgm:t>
    </dgm:pt>
    <dgm:pt modelId="{65CDDAE3-3D8C-4A69-9286-D819CE86B600}" type="sibTrans" cxnId="{5BF6F5CD-4E8A-4B53-871F-DE5AD8276850}">
      <dgm:prSet/>
      <dgm:spPr/>
      <dgm:t>
        <a:bodyPr/>
        <a:lstStyle/>
        <a:p>
          <a:endParaRPr lang="en-GB"/>
        </a:p>
      </dgm:t>
    </dgm:pt>
    <dgm:pt modelId="{31A99975-5BA6-4C96-93F7-5F9B6464E606}">
      <dgm:prSet custT="1"/>
      <dgm:spPr/>
      <dgm:t>
        <a:bodyPr/>
        <a:lstStyle/>
        <a:p>
          <a:r>
            <a:rPr lang="en-US" sz="1800" dirty="0">
              <a:latin typeface="Sniglet"/>
            </a:rPr>
            <a:t>Useful for large data sets</a:t>
          </a:r>
        </a:p>
      </dgm:t>
    </dgm:pt>
    <dgm:pt modelId="{3ACFEFBB-44E1-40F9-9980-CA41C15508AB}" type="parTrans" cxnId="{6C2CABB9-33FF-4D78-9151-14265A3FB709}">
      <dgm:prSet/>
      <dgm:spPr/>
      <dgm:t>
        <a:bodyPr/>
        <a:lstStyle/>
        <a:p>
          <a:endParaRPr lang="en-GB"/>
        </a:p>
      </dgm:t>
    </dgm:pt>
    <dgm:pt modelId="{F61F6BB8-BAD6-46C8-B6EB-00471C17E205}" type="sibTrans" cxnId="{6C2CABB9-33FF-4D78-9151-14265A3FB709}">
      <dgm:prSet/>
      <dgm:spPr/>
      <dgm:t>
        <a:bodyPr/>
        <a:lstStyle/>
        <a:p>
          <a:endParaRPr lang="en-GB"/>
        </a:p>
      </dgm:t>
    </dgm:pt>
    <dgm:pt modelId="{806BEA96-DC0E-4419-AA72-49846673F09E}" type="pres">
      <dgm:prSet presAssocID="{9E7F1C46-A75B-436C-88EC-85E1ADE4CE20}" presName="Name0" presStyleCnt="0">
        <dgm:presLayoutVars>
          <dgm:dir/>
          <dgm:animLvl val="lvl"/>
          <dgm:resizeHandles val="exact"/>
        </dgm:presLayoutVars>
      </dgm:prSet>
      <dgm:spPr/>
    </dgm:pt>
    <dgm:pt modelId="{EC990E0A-5C69-46F1-AD34-E24B85DBA85E}" type="pres">
      <dgm:prSet presAssocID="{EFE138C2-7FA8-4B65-8A3D-6564629FBCEF}" presName="linNode" presStyleCnt="0"/>
      <dgm:spPr/>
    </dgm:pt>
    <dgm:pt modelId="{05339475-23EC-45CC-8DB3-6E6B986538E4}" type="pres">
      <dgm:prSet presAssocID="{EFE138C2-7FA8-4B65-8A3D-6564629FBCEF}" presName="parentText" presStyleLbl="node1" presStyleIdx="0" presStyleCnt="1" custLinFactNeighborY="-467">
        <dgm:presLayoutVars>
          <dgm:chMax val="1"/>
          <dgm:bulletEnabled val="1"/>
        </dgm:presLayoutVars>
      </dgm:prSet>
      <dgm:spPr/>
    </dgm:pt>
    <dgm:pt modelId="{E00CC2E6-C5C2-4347-8023-B0F770C98E9D}" type="pres">
      <dgm:prSet presAssocID="{EFE138C2-7FA8-4B65-8A3D-6564629FBCEF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2CCCEC15-FBBD-4330-88D1-FC77404967F8}" type="presOf" srcId="{FCEF8663-CBCC-4A00-8B15-B8FD7F0D92CD}" destId="{E00CC2E6-C5C2-4347-8023-B0F770C98E9D}" srcOrd="0" destOrd="1" presId="urn:microsoft.com/office/officeart/2005/8/layout/vList5"/>
    <dgm:cxn modelId="{D5402A20-244C-44BD-850B-441335128E5A}" type="presOf" srcId="{31A99975-5BA6-4C96-93F7-5F9B6464E606}" destId="{E00CC2E6-C5C2-4347-8023-B0F770C98E9D}" srcOrd="0" destOrd="3" presId="urn:microsoft.com/office/officeart/2005/8/layout/vList5"/>
    <dgm:cxn modelId="{9C035F26-0232-4837-9B0B-D5C79396753D}" srcId="{9E7F1C46-A75B-436C-88EC-85E1ADE4CE20}" destId="{EFE138C2-7FA8-4B65-8A3D-6564629FBCEF}" srcOrd="0" destOrd="0" parTransId="{5EAA3062-B210-4F16-810F-981DC80A0C47}" sibTransId="{96CCA910-AAE8-4CE4-BCC0-443B75D588CD}"/>
    <dgm:cxn modelId="{1640E127-04B0-4532-9E7B-8E04238569C3}" srcId="{EFE138C2-7FA8-4B65-8A3D-6564629FBCEF}" destId="{FCEF8663-CBCC-4A00-8B15-B8FD7F0D92CD}" srcOrd="1" destOrd="0" parTransId="{27A6C2D8-CD4F-4D74-96BB-61FD49197843}" sibTransId="{64529AD5-34B8-4FC4-806D-9D2911AFED54}"/>
    <dgm:cxn modelId="{8C807564-552C-4958-8D72-DA0F3979485B}" srcId="{EFE138C2-7FA8-4B65-8A3D-6564629FBCEF}" destId="{2E159253-EF45-4D01-9605-EDC1DCA09B12}" srcOrd="0" destOrd="0" parTransId="{D4CC84BE-4F63-4774-A807-0CC3DA5FEA7F}" sibTransId="{F9DF1AA2-4915-46AA-8037-682130EE2845}"/>
    <dgm:cxn modelId="{FF988049-CD45-4270-98D0-96A48C72F4AB}" type="presOf" srcId="{9E7F1C46-A75B-436C-88EC-85E1ADE4CE20}" destId="{806BEA96-DC0E-4419-AA72-49846673F09E}" srcOrd="0" destOrd="0" presId="urn:microsoft.com/office/officeart/2005/8/layout/vList5"/>
    <dgm:cxn modelId="{6108EA87-6EA0-4831-A002-36A445C5A3A5}" type="presOf" srcId="{EFE138C2-7FA8-4B65-8A3D-6564629FBCEF}" destId="{05339475-23EC-45CC-8DB3-6E6B986538E4}" srcOrd="0" destOrd="0" presId="urn:microsoft.com/office/officeart/2005/8/layout/vList5"/>
    <dgm:cxn modelId="{BC1B74AD-F58C-4200-BA4B-B695C01C3A87}" type="presOf" srcId="{2E159253-EF45-4D01-9605-EDC1DCA09B12}" destId="{E00CC2E6-C5C2-4347-8023-B0F770C98E9D}" srcOrd="0" destOrd="0" presId="urn:microsoft.com/office/officeart/2005/8/layout/vList5"/>
    <dgm:cxn modelId="{6C2CABB9-33FF-4D78-9151-14265A3FB709}" srcId="{EFE138C2-7FA8-4B65-8A3D-6564629FBCEF}" destId="{31A99975-5BA6-4C96-93F7-5F9B6464E606}" srcOrd="3" destOrd="0" parTransId="{3ACFEFBB-44E1-40F9-9980-CA41C15508AB}" sibTransId="{F61F6BB8-BAD6-46C8-B6EB-00471C17E205}"/>
    <dgm:cxn modelId="{5BF6F5CD-4E8A-4B53-871F-DE5AD8276850}" srcId="{EFE138C2-7FA8-4B65-8A3D-6564629FBCEF}" destId="{59D81D34-4965-417F-A153-3FCDDE91D05C}" srcOrd="2" destOrd="0" parTransId="{30EEEAF2-6B7D-41FB-B1A3-9756D806C541}" sibTransId="{65CDDAE3-3D8C-4A69-9286-D819CE86B600}"/>
    <dgm:cxn modelId="{6A9170D9-5DE3-4822-AF92-E87095BA6086}" type="presOf" srcId="{59D81D34-4965-417F-A153-3FCDDE91D05C}" destId="{E00CC2E6-C5C2-4347-8023-B0F770C98E9D}" srcOrd="0" destOrd="2" presId="urn:microsoft.com/office/officeart/2005/8/layout/vList5"/>
    <dgm:cxn modelId="{9B19BF25-040E-4A37-8470-604644516D66}" type="presParOf" srcId="{806BEA96-DC0E-4419-AA72-49846673F09E}" destId="{EC990E0A-5C69-46F1-AD34-E24B85DBA85E}" srcOrd="0" destOrd="0" presId="urn:microsoft.com/office/officeart/2005/8/layout/vList5"/>
    <dgm:cxn modelId="{9025DCE6-9872-4140-8AAB-4E7802282EBA}" type="presParOf" srcId="{EC990E0A-5C69-46F1-AD34-E24B85DBA85E}" destId="{05339475-23EC-45CC-8DB3-6E6B986538E4}" srcOrd="0" destOrd="0" presId="urn:microsoft.com/office/officeart/2005/8/layout/vList5"/>
    <dgm:cxn modelId="{F41C6E0F-26B8-4F73-A036-53733450FA0D}" type="presParOf" srcId="{EC990E0A-5C69-46F1-AD34-E24B85DBA85E}" destId="{E00CC2E6-C5C2-4347-8023-B0F770C98E9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87ECA83-4FF5-4C71-B572-F232F7B17C0A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433D5F1-4D20-4125-B201-447D0DCFD292}">
      <dgm:prSet custT="1"/>
      <dgm:spPr/>
      <dgm:t>
        <a:bodyPr/>
        <a:lstStyle/>
        <a:p>
          <a:r>
            <a:rPr lang="en-US" sz="2000" b="0" i="0" dirty="0">
              <a:latin typeface="Sniglet" panose="020B0604020202020204" charset="0"/>
            </a:rPr>
            <a:t>Simple Line Graph</a:t>
          </a:r>
          <a:endParaRPr lang="en-US" sz="2000" dirty="0">
            <a:latin typeface="Sniglet" panose="020B0604020202020204" charset="0"/>
          </a:endParaRPr>
        </a:p>
      </dgm:t>
    </dgm:pt>
    <dgm:pt modelId="{E33E7416-3229-4049-B096-F59A3B2D97BB}" type="parTrans" cxnId="{EF17C2CD-1458-485A-B567-2B2245C2561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EB9E993F-1438-4D3E-8DA4-C1001B1A59EE}" type="sibTrans" cxnId="{EF17C2CD-1458-485A-B567-2B2245C2561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94E9FCA5-0A6F-48BE-8128-E692F0222837}">
      <dgm:prSet custT="1"/>
      <dgm:spPr/>
      <dgm:t>
        <a:bodyPr/>
        <a:lstStyle/>
        <a:p>
          <a:r>
            <a:rPr lang="en-US" sz="2000" b="0" i="0" dirty="0">
              <a:latin typeface="Sniglet" panose="020B0604020202020204" charset="0"/>
            </a:rPr>
            <a:t>Multiple Bar Graph</a:t>
          </a:r>
          <a:endParaRPr lang="en-US" sz="2000" dirty="0">
            <a:latin typeface="Sniglet" panose="020B0604020202020204" charset="0"/>
          </a:endParaRPr>
        </a:p>
      </dgm:t>
    </dgm:pt>
    <dgm:pt modelId="{A2B69418-47FA-4A17-9240-5768C3A50215}" type="parTrans" cxnId="{1E79775F-CA67-4406-8BB1-CBC5D3D2327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49ADFDC-ED1F-4EAB-BDAC-5368B4FD0534}" type="sibTrans" cxnId="{1E79775F-CA67-4406-8BB1-CBC5D3D2327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7BB406A-C90B-48CF-A4F1-FB6249AE0EB1}">
      <dgm:prSet custT="1"/>
      <dgm:spPr/>
      <dgm:t>
        <a:bodyPr/>
        <a:lstStyle/>
        <a:p>
          <a:r>
            <a:rPr lang="en-US" sz="2000" b="0" i="0" dirty="0">
              <a:latin typeface="Sniglet" panose="020B0604020202020204" charset="0"/>
            </a:rPr>
            <a:t>Band / Area Graph</a:t>
          </a:r>
          <a:endParaRPr lang="en-US" sz="2000" dirty="0">
            <a:latin typeface="Sniglet" panose="020B0604020202020204" charset="0"/>
          </a:endParaRPr>
        </a:p>
      </dgm:t>
    </dgm:pt>
    <dgm:pt modelId="{3CDDD762-5ED5-413F-9196-820300697FE1}" type="parTrans" cxnId="{7874A993-DB63-4D3C-8ECF-D989C124F38C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CAA36834-89ED-452F-AB02-8AAC1924DB3A}" type="sibTrans" cxnId="{7874A993-DB63-4D3C-8ECF-D989C124F38C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D77BA8F-8E6C-4CFD-8415-7DFE6CCA45D7}">
      <dgm:prSet custT="1"/>
      <dgm:spPr/>
      <dgm:t>
        <a:bodyPr/>
        <a:lstStyle/>
        <a:p>
          <a:r>
            <a:rPr lang="en-US" sz="2000" b="0" i="0" dirty="0">
              <a:latin typeface="Sniglet" panose="020B0604020202020204" charset="0"/>
            </a:rPr>
            <a:t>Multiple Bands Graph</a:t>
          </a:r>
          <a:endParaRPr lang="en-US" sz="2000" dirty="0">
            <a:latin typeface="Sniglet" panose="020B0604020202020204" charset="0"/>
          </a:endParaRPr>
        </a:p>
      </dgm:t>
    </dgm:pt>
    <dgm:pt modelId="{48971AE3-0319-454D-B6C3-E5892C950CC8}" type="parTrans" cxnId="{F6454637-3F97-4D03-A0DF-D42CFFB18720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3918B56C-E2B8-4246-A410-1E89A794035A}" type="sibTrans" cxnId="{F6454637-3F97-4D03-A0DF-D42CFFB18720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FE03954-F12A-475B-9C2B-305D3A64B374}">
      <dgm:prSet custT="1"/>
      <dgm:spPr/>
      <dgm:t>
        <a:bodyPr/>
        <a:lstStyle/>
        <a:p>
          <a:r>
            <a:rPr lang="en-US" sz="2000" dirty="0">
              <a:latin typeface="Sniglet" panose="020B0604020202020204" charset="0"/>
            </a:rPr>
            <a:t>One trend</a:t>
          </a:r>
        </a:p>
      </dgm:t>
    </dgm:pt>
    <dgm:pt modelId="{3C9F8215-FB61-4C25-A324-F3E5ECB79805}" type="parTrans" cxnId="{A58801FB-7B79-4073-B0A0-E942BF6AB1DB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9838074-D9F6-47A1-880B-A5B6E39B0719}" type="sibTrans" cxnId="{A58801FB-7B79-4073-B0A0-E942BF6AB1DB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F1A8474F-724A-4F29-B165-339604EE1675}">
      <dgm:prSet custT="1"/>
      <dgm:spPr/>
      <dgm:t>
        <a:bodyPr/>
        <a:lstStyle/>
        <a:p>
          <a:r>
            <a:rPr lang="en-US" sz="2000" dirty="0">
              <a:latin typeface="Sniglet" panose="020B0604020202020204" charset="0"/>
            </a:rPr>
            <a:t>Multiple trends</a:t>
          </a:r>
        </a:p>
      </dgm:t>
    </dgm:pt>
    <dgm:pt modelId="{09EED23E-F7CF-479E-BC88-8D02330CC9E8}" type="parTrans" cxnId="{F65842D4-B720-4CEA-B31B-5CA48246924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F6B3456B-449B-4F5F-B057-04A03C7E5A71}" type="sibTrans" cxnId="{F65842D4-B720-4CEA-B31B-5CA48246924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4D95561B-6550-4603-A0C5-049BAE08BBB6}">
      <dgm:prSet custT="1"/>
      <dgm:spPr/>
      <dgm:t>
        <a:bodyPr/>
        <a:lstStyle/>
        <a:p>
          <a:r>
            <a:rPr lang="en-US" sz="2000" dirty="0">
              <a:latin typeface="Sniglet" panose="020B0604020202020204" charset="0"/>
            </a:rPr>
            <a:t>Shaded bands beneath the plot lines</a:t>
          </a:r>
        </a:p>
      </dgm:t>
    </dgm:pt>
    <dgm:pt modelId="{5A279FBB-C4FB-4EEC-A6BC-3EC4E167CCCD}" type="parTrans" cxnId="{9C250116-F223-429A-8733-9CCDFC91E369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19E2E31-AA57-4BAF-9738-AA12F3B24379}" type="sibTrans" cxnId="{9C250116-F223-429A-8733-9CCDFC91E369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6B0D36F3-A0E0-4397-B792-26508663583A}">
      <dgm:prSet custT="1"/>
      <dgm:spPr/>
      <dgm:t>
        <a:bodyPr/>
        <a:lstStyle/>
        <a:p>
          <a:r>
            <a:rPr lang="en-US" sz="2000" dirty="0">
              <a:latin typeface="Sniglet" panose="020B0604020202020204" charset="0"/>
            </a:rPr>
            <a:t>Multiple shaded bands</a:t>
          </a:r>
        </a:p>
      </dgm:t>
    </dgm:pt>
    <dgm:pt modelId="{FADAAE43-9DCD-4696-B02F-D4E928AC296D}" type="parTrans" cxnId="{DB8FF88D-23C0-49F2-814C-EC50C6247C6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303CEAC-D408-4D91-92B4-47D079B712A3}" type="sibTrans" cxnId="{DB8FF88D-23C0-49F2-814C-EC50C6247C6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8470FC12-3DFD-4006-A418-341A9F392438}" type="pres">
      <dgm:prSet presAssocID="{487ECA83-4FF5-4C71-B572-F232F7B17C0A}" presName="linear" presStyleCnt="0">
        <dgm:presLayoutVars>
          <dgm:dir/>
          <dgm:animLvl val="lvl"/>
          <dgm:resizeHandles val="exact"/>
        </dgm:presLayoutVars>
      </dgm:prSet>
      <dgm:spPr/>
    </dgm:pt>
    <dgm:pt modelId="{DC358356-7141-4B7D-973B-15EBF37A2B25}" type="pres">
      <dgm:prSet presAssocID="{6433D5F1-4D20-4125-B201-447D0DCFD292}" presName="parentLin" presStyleCnt="0"/>
      <dgm:spPr/>
    </dgm:pt>
    <dgm:pt modelId="{BCB6C980-EF13-4906-AF5E-15E2612E47A3}" type="pres">
      <dgm:prSet presAssocID="{6433D5F1-4D20-4125-B201-447D0DCFD292}" presName="parentLeftMargin" presStyleLbl="node1" presStyleIdx="0" presStyleCnt="4"/>
      <dgm:spPr/>
    </dgm:pt>
    <dgm:pt modelId="{1D015499-6FDD-4163-91A2-7212844E00E5}" type="pres">
      <dgm:prSet presAssocID="{6433D5F1-4D20-4125-B201-447D0DCFD29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E6499F1-7BD4-4E85-8CA5-178EB7C54CD9}" type="pres">
      <dgm:prSet presAssocID="{6433D5F1-4D20-4125-B201-447D0DCFD292}" presName="negativeSpace" presStyleCnt="0"/>
      <dgm:spPr/>
    </dgm:pt>
    <dgm:pt modelId="{171E47BC-6482-449D-9BFE-AFCBA31E4E61}" type="pres">
      <dgm:prSet presAssocID="{6433D5F1-4D20-4125-B201-447D0DCFD292}" presName="childText" presStyleLbl="conFgAcc1" presStyleIdx="0" presStyleCnt="4">
        <dgm:presLayoutVars>
          <dgm:bulletEnabled val="1"/>
        </dgm:presLayoutVars>
      </dgm:prSet>
      <dgm:spPr/>
    </dgm:pt>
    <dgm:pt modelId="{E2BB585B-397F-4FDA-BCC5-E5BC974A7FBD}" type="pres">
      <dgm:prSet presAssocID="{EB9E993F-1438-4D3E-8DA4-C1001B1A59EE}" presName="spaceBetweenRectangles" presStyleCnt="0"/>
      <dgm:spPr/>
    </dgm:pt>
    <dgm:pt modelId="{58BB3711-DD23-44E1-A9BF-AFF89E2850D1}" type="pres">
      <dgm:prSet presAssocID="{94E9FCA5-0A6F-48BE-8128-E692F0222837}" presName="parentLin" presStyleCnt="0"/>
      <dgm:spPr/>
    </dgm:pt>
    <dgm:pt modelId="{794F1131-A17B-486E-853E-0D8420A2D1F0}" type="pres">
      <dgm:prSet presAssocID="{94E9FCA5-0A6F-48BE-8128-E692F0222837}" presName="parentLeftMargin" presStyleLbl="node1" presStyleIdx="0" presStyleCnt="4"/>
      <dgm:spPr/>
    </dgm:pt>
    <dgm:pt modelId="{A391F37C-54BD-43ED-8FB4-518DEF3EB000}" type="pres">
      <dgm:prSet presAssocID="{94E9FCA5-0A6F-48BE-8128-E692F022283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33F0DAF-8AB1-4B63-81FC-19556FC003A4}" type="pres">
      <dgm:prSet presAssocID="{94E9FCA5-0A6F-48BE-8128-E692F0222837}" presName="negativeSpace" presStyleCnt="0"/>
      <dgm:spPr/>
    </dgm:pt>
    <dgm:pt modelId="{6CCB7647-0611-4D0A-81FE-C42EBCEDB388}" type="pres">
      <dgm:prSet presAssocID="{94E9FCA5-0A6F-48BE-8128-E692F0222837}" presName="childText" presStyleLbl="conFgAcc1" presStyleIdx="1" presStyleCnt="4">
        <dgm:presLayoutVars>
          <dgm:bulletEnabled val="1"/>
        </dgm:presLayoutVars>
      </dgm:prSet>
      <dgm:spPr/>
    </dgm:pt>
    <dgm:pt modelId="{5C8E0990-EB48-4D4B-AD26-47FC9F760AB2}" type="pres">
      <dgm:prSet presAssocID="{D49ADFDC-ED1F-4EAB-BDAC-5368B4FD0534}" presName="spaceBetweenRectangles" presStyleCnt="0"/>
      <dgm:spPr/>
    </dgm:pt>
    <dgm:pt modelId="{51770FD0-FA02-4B64-AA41-4E5D5AFA30F0}" type="pres">
      <dgm:prSet presAssocID="{D7BB406A-C90B-48CF-A4F1-FB6249AE0EB1}" presName="parentLin" presStyleCnt="0"/>
      <dgm:spPr/>
    </dgm:pt>
    <dgm:pt modelId="{1642E1BB-898B-4BE8-92BF-5CA26EDC91A9}" type="pres">
      <dgm:prSet presAssocID="{D7BB406A-C90B-48CF-A4F1-FB6249AE0EB1}" presName="parentLeftMargin" presStyleLbl="node1" presStyleIdx="1" presStyleCnt="4"/>
      <dgm:spPr/>
    </dgm:pt>
    <dgm:pt modelId="{B94D3367-E2D8-4E0B-AF5B-096D5B124EDA}" type="pres">
      <dgm:prSet presAssocID="{D7BB406A-C90B-48CF-A4F1-FB6249AE0EB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6E4575E-29E1-45C8-A311-5F4753FDC1A6}" type="pres">
      <dgm:prSet presAssocID="{D7BB406A-C90B-48CF-A4F1-FB6249AE0EB1}" presName="negativeSpace" presStyleCnt="0"/>
      <dgm:spPr/>
    </dgm:pt>
    <dgm:pt modelId="{96283946-8CA2-4ABF-BF64-0AD79E577256}" type="pres">
      <dgm:prSet presAssocID="{D7BB406A-C90B-48CF-A4F1-FB6249AE0EB1}" presName="childText" presStyleLbl="conFgAcc1" presStyleIdx="2" presStyleCnt="4">
        <dgm:presLayoutVars>
          <dgm:bulletEnabled val="1"/>
        </dgm:presLayoutVars>
      </dgm:prSet>
      <dgm:spPr/>
    </dgm:pt>
    <dgm:pt modelId="{05D2BD84-25CD-47D7-B20B-15EB50CA70F1}" type="pres">
      <dgm:prSet presAssocID="{CAA36834-89ED-452F-AB02-8AAC1924DB3A}" presName="spaceBetweenRectangles" presStyleCnt="0"/>
      <dgm:spPr/>
    </dgm:pt>
    <dgm:pt modelId="{FA4ED583-066E-419A-8AFD-E8AEB3F32F01}" type="pres">
      <dgm:prSet presAssocID="{AD77BA8F-8E6C-4CFD-8415-7DFE6CCA45D7}" presName="parentLin" presStyleCnt="0"/>
      <dgm:spPr/>
    </dgm:pt>
    <dgm:pt modelId="{E3F6F39C-BADE-49CB-BB95-8C913FE0440F}" type="pres">
      <dgm:prSet presAssocID="{AD77BA8F-8E6C-4CFD-8415-7DFE6CCA45D7}" presName="parentLeftMargin" presStyleLbl="node1" presStyleIdx="2" presStyleCnt="4"/>
      <dgm:spPr/>
    </dgm:pt>
    <dgm:pt modelId="{554FAB23-6B6B-413D-9809-DB1A5E9A7BFD}" type="pres">
      <dgm:prSet presAssocID="{AD77BA8F-8E6C-4CFD-8415-7DFE6CCA45D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E01A3BA-9B1A-4689-A083-D3EB86305A7D}" type="pres">
      <dgm:prSet presAssocID="{AD77BA8F-8E6C-4CFD-8415-7DFE6CCA45D7}" presName="negativeSpace" presStyleCnt="0"/>
      <dgm:spPr/>
    </dgm:pt>
    <dgm:pt modelId="{88E88018-D6A4-4201-9B17-0A4A4DE5F149}" type="pres">
      <dgm:prSet presAssocID="{AD77BA8F-8E6C-4CFD-8415-7DFE6CCA45D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D8D4103-0E20-4EAB-A481-3B09C3CEF533}" type="presOf" srcId="{F1A8474F-724A-4F29-B165-339604EE1675}" destId="{6CCB7647-0611-4D0A-81FE-C42EBCEDB388}" srcOrd="0" destOrd="0" presId="urn:microsoft.com/office/officeart/2005/8/layout/list1"/>
    <dgm:cxn modelId="{21DC730A-A202-420B-83E1-15B85F3C9C1A}" type="presOf" srcId="{6433D5F1-4D20-4125-B201-447D0DCFD292}" destId="{1D015499-6FDD-4163-91A2-7212844E00E5}" srcOrd="1" destOrd="0" presId="urn:microsoft.com/office/officeart/2005/8/layout/list1"/>
    <dgm:cxn modelId="{9C250116-F223-429A-8733-9CCDFC91E369}" srcId="{D7BB406A-C90B-48CF-A4F1-FB6249AE0EB1}" destId="{4D95561B-6550-4603-A0C5-049BAE08BBB6}" srcOrd="0" destOrd="0" parTransId="{5A279FBB-C4FB-4EEC-A6BC-3EC4E167CCCD}" sibTransId="{A19E2E31-AA57-4BAF-9738-AA12F3B24379}"/>
    <dgm:cxn modelId="{C242C728-EFC3-494D-A177-1D2EBFDB4801}" type="presOf" srcId="{AD77BA8F-8E6C-4CFD-8415-7DFE6CCA45D7}" destId="{554FAB23-6B6B-413D-9809-DB1A5E9A7BFD}" srcOrd="1" destOrd="0" presId="urn:microsoft.com/office/officeart/2005/8/layout/list1"/>
    <dgm:cxn modelId="{F6454637-3F97-4D03-A0DF-D42CFFB18720}" srcId="{487ECA83-4FF5-4C71-B572-F232F7B17C0A}" destId="{AD77BA8F-8E6C-4CFD-8415-7DFE6CCA45D7}" srcOrd="3" destOrd="0" parTransId="{48971AE3-0319-454D-B6C3-E5892C950CC8}" sibTransId="{3918B56C-E2B8-4246-A410-1E89A794035A}"/>
    <dgm:cxn modelId="{1E79775F-CA67-4406-8BB1-CBC5D3D23272}" srcId="{487ECA83-4FF5-4C71-B572-F232F7B17C0A}" destId="{94E9FCA5-0A6F-48BE-8128-E692F0222837}" srcOrd="1" destOrd="0" parTransId="{A2B69418-47FA-4A17-9240-5768C3A50215}" sibTransId="{D49ADFDC-ED1F-4EAB-BDAC-5368B4FD0534}"/>
    <dgm:cxn modelId="{37319D65-035A-4D3F-9C6D-10B772553C02}" type="presOf" srcId="{DFE03954-F12A-475B-9C2B-305D3A64B374}" destId="{171E47BC-6482-449D-9BFE-AFCBA31E4E61}" srcOrd="0" destOrd="0" presId="urn:microsoft.com/office/officeart/2005/8/layout/list1"/>
    <dgm:cxn modelId="{D7D5234C-7194-4A7C-AE92-F65C0E726BB5}" type="presOf" srcId="{6433D5F1-4D20-4125-B201-447D0DCFD292}" destId="{BCB6C980-EF13-4906-AF5E-15E2612E47A3}" srcOrd="0" destOrd="0" presId="urn:microsoft.com/office/officeart/2005/8/layout/list1"/>
    <dgm:cxn modelId="{417EDE70-DFB0-43D8-9743-6AFA9A1457D6}" type="presOf" srcId="{AD77BA8F-8E6C-4CFD-8415-7DFE6CCA45D7}" destId="{E3F6F39C-BADE-49CB-BB95-8C913FE0440F}" srcOrd="0" destOrd="0" presId="urn:microsoft.com/office/officeart/2005/8/layout/list1"/>
    <dgm:cxn modelId="{B29F7584-558E-49B8-A2DC-E648920B1E7F}" type="presOf" srcId="{4D95561B-6550-4603-A0C5-049BAE08BBB6}" destId="{96283946-8CA2-4ABF-BF64-0AD79E577256}" srcOrd="0" destOrd="0" presId="urn:microsoft.com/office/officeart/2005/8/layout/list1"/>
    <dgm:cxn modelId="{F4DC6A8B-506B-4C77-8615-CE06796F53E9}" type="presOf" srcId="{6B0D36F3-A0E0-4397-B792-26508663583A}" destId="{88E88018-D6A4-4201-9B17-0A4A4DE5F149}" srcOrd="0" destOrd="0" presId="urn:microsoft.com/office/officeart/2005/8/layout/list1"/>
    <dgm:cxn modelId="{DB8FF88D-23C0-49F2-814C-EC50C6247C61}" srcId="{AD77BA8F-8E6C-4CFD-8415-7DFE6CCA45D7}" destId="{6B0D36F3-A0E0-4397-B792-26508663583A}" srcOrd="0" destOrd="0" parTransId="{FADAAE43-9DCD-4696-B02F-D4E928AC296D}" sibTransId="{A303CEAC-D408-4D91-92B4-47D079B712A3}"/>
    <dgm:cxn modelId="{7874A993-DB63-4D3C-8ECF-D989C124F38C}" srcId="{487ECA83-4FF5-4C71-B572-F232F7B17C0A}" destId="{D7BB406A-C90B-48CF-A4F1-FB6249AE0EB1}" srcOrd="2" destOrd="0" parTransId="{3CDDD762-5ED5-413F-9196-820300697FE1}" sibTransId="{CAA36834-89ED-452F-AB02-8AAC1924DB3A}"/>
    <dgm:cxn modelId="{095C12B9-1FF8-4F26-9C40-38D4578DB19E}" type="presOf" srcId="{487ECA83-4FF5-4C71-B572-F232F7B17C0A}" destId="{8470FC12-3DFD-4006-A418-341A9F392438}" srcOrd="0" destOrd="0" presId="urn:microsoft.com/office/officeart/2005/8/layout/list1"/>
    <dgm:cxn modelId="{19A09BBA-299C-4A8C-9354-FA1989C56773}" type="presOf" srcId="{D7BB406A-C90B-48CF-A4F1-FB6249AE0EB1}" destId="{1642E1BB-898B-4BE8-92BF-5CA26EDC91A9}" srcOrd="0" destOrd="0" presId="urn:microsoft.com/office/officeart/2005/8/layout/list1"/>
    <dgm:cxn modelId="{7FA58FC5-D120-470C-9A53-B30E5F33FA25}" type="presOf" srcId="{94E9FCA5-0A6F-48BE-8128-E692F0222837}" destId="{794F1131-A17B-486E-853E-0D8420A2D1F0}" srcOrd="0" destOrd="0" presId="urn:microsoft.com/office/officeart/2005/8/layout/list1"/>
    <dgm:cxn modelId="{EF17C2CD-1458-485A-B567-2B2245C25611}" srcId="{487ECA83-4FF5-4C71-B572-F232F7B17C0A}" destId="{6433D5F1-4D20-4125-B201-447D0DCFD292}" srcOrd="0" destOrd="0" parTransId="{E33E7416-3229-4049-B096-F59A3B2D97BB}" sibTransId="{EB9E993F-1438-4D3E-8DA4-C1001B1A59EE}"/>
    <dgm:cxn modelId="{F65842D4-B720-4CEA-B31B-5CA482469242}" srcId="{94E9FCA5-0A6F-48BE-8128-E692F0222837}" destId="{F1A8474F-724A-4F29-B165-339604EE1675}" srcOrd="0" destOrd="0" parTransId="{09EED23E-F7CF-479E-BC88-8D02330CC9E8}" sibTransId="{F6B3456B-449B-4F5F-B057-04A03C7E5A71}"/>
    <dgm:cxn modelId="{09CF0CD9-8565-4125-9EA8-3C8021DDE789}" type="presOf" srcId="{D7BB406A-C90B-48CF-A4F1-FB6249AE0EB1}" destId="{B94D3367-E2D8-4E0B-AF5B-096D5B124EDA}" srcOrd="1" destOrd="0" presId="urn:microsoft.com/office/officeart/2005/8/layout/list1"/>
    <dgm:cxn modelId="{BA41C1DE-57D8-438F-8B3F-AB03FF564DE7}" type="presOf" srcId="{94E9FCA5-0A6F-48BE-8128-E692F0222837}" destId="{A391F37C-54BD-43ED-8FB4-518DEF3EB000}" srcOrd="1" destOrd="0" presId="urn:microsoft.com/office/officeart/2005/8/layout/list1"/>
    <dgm:cxn modelId="{A58801FB-7B79-4073-B0A0-E942BF6AB1DB}" srcId="{6433D5F1-4D20-4125-B201-447D0DCFD292}" destId="{DFE03954-F12A-475B-9C2B-305D3A64B374}" srcOrd="0" destOrd="0" parTransId="{3C9F8215-FB61-4C25-A324-F3E5ECB79805}" sibTransId="{D9838074-D9F6-47A1-880B-A5B6E39B0719}"/>
    <dgm:cxn modelId="{66FF9CA3-D5C1-4BA8-B58D-C8458BB7B38A}" type="presParOf" srcId="{8470FC12-3DFD-4006-A418-341A9F392438}" destId="{DC358356-7141-4B7D-973B-15EBF37A2B25}" srcOrd="0" destOrd="0" presId="urn:microsoft.com/office/officeart/2005/8/layout/list1"/>
    <dgm:cxn modelId="{FFBF5883-65CB-4F30-B2FE-56016CB05963}" type="presParOf" srcId="{DC358356-7141-4B7D-973B-15EBF37A2B25}" destId="{BCB6C980-EF13-4906-AF5E-15E2612E47A3}" srcOrd="0" destOrd="0" presId="urn:microsoft.com/office/officeart/2005/8/layout/list1"/>
    <dgm:cxn modelId="{70A9845E-A59B-4FDE-BF8F-62D5FD24DC97}" type="presParOf" srcId="{DC358356-7141-4B7D-973B-15EBF37A2B25}" destId="{1D015499-6FDD-4163-91A2-7212844E00E5}" srcOrd="1" destOrd="0" presId="urn:microsoft.com/office/officeart/2005/8/layout/list1"/>
    <dgm:cxn modelId="{B1F20E71-5C44-48E4-9862-2F916B02349B}" type="presParOf" srcId="{8470FC12-3DFD-4006-A418-341A9F392438}" destId="{7E6499F1-7BD4-4E85-8CA5-178EB7C54CD9}" srcOrd="1" destOrd="0" presId="urn:microsoft.com/office/officeart/2005/8/layout/list1"/>
    <dgm:cxn modelId="{80D19660-8C95-4BD8-83C2-D1C3CF1E7E7A}" type="presParOf" srcId="{8470FC12-3DFD-4006-A418-341A9F392438}" destId="{171E47BC-6482-449D-9BFE-AFCBA31E4E61}" srcOrd="2" destOrd="0" presId="urn:microsoft.com/office/officeart/2005/8/layout/list1"/>
    <dgm:cxn modelId="{ED286681-48F6-41F3-B303-08C24D878F80}" type="presParOf" srcId="{8470FC12-3DFD-4006-A418-341A9F392438}" destId="{E2BB585B-397F-4FDA-BCC5-E5BC974A7FBD}" srcOrd="3" destOrd="0" presId="urn:microsoft.com/office/officeart/2005/8/layout/list1"/>
    <dgm:cxn modelId="{2A4069B1-91E8-46D1-A8F1-B12A4532400A}" type="presParOf" srcId="{8470FC12-3DFD-4006-A418-341A9F392438}" destId="{58BB3711-DD23-44E1-A9BF-AFF89E2850D1}" srcOrd="4" destOrd="0" presId="urn:microsoft.com/office/officeart/2005/8/layout/list1"/>
    <dgm:cxn modelId="{C0E26C8D-D9F8-41FA-B672-527ACE6707E0}" type="presParOf" srcId="{58BB3711-DD23-44E1-A9BF-AFF89E2850D1}" destId="{794F1131-A17B-486E-853E-0D8420A2D1F0}" srcOrd="0" destOrd="0" presId="urn:microsoft.com/office/officeart/2005/8/layout/list1"/>
    <dgm:cxn modelId="{CE0F01C7-3534-4F59-AE5A-E45A1A24E81E}" type="presParOf" srcId="{58BB3711-DD23-44E1-A9BF-AFF89E2850D1}" destId="{A391F37C-54BD-43ED-8FB4-518DEF3EB000}" srcOrd="1" destOrd="0" presId="urn:microsoft.com/office/officeart/2005/8/layout/list1"/>
    <dgm:cxn modelId="{CDB84ABD-7B7E-4592-8709-4208181FD3DC}" type="presParOf" srcId="{8470FC12-3DFD-4006-A418-341A9F392438}" destId="{833F0DAF-8AB1-4B63-81FC-19556FC003A4}" srcOrd="5" destOrd="0" presId="urn:microsoft.com/office/officeart/2005/8/layout/list1"/>
    <dgm:cxn modelId="{C9626EA9-CB58-4AF6-990A-2A867E98BBF9}" type="presParOf" srcId="{8470FC12-3DFD-4006-A418-341A9F392438}" destId="{6CCB7647-0611-4D0A-81FE-C42EBCEDB388}" srcOrd="6" destOrd="0" presId="urn:microsoft.com/office/officeart/2005/8/layout/list1"/>
    <dgm:cxn modelId="{360D26CA-9D20-46FC-8FFD-83C997F82028}" type="presParOf" srcId="{8470FC12-3DFD-4006-A418-341A9F392438}" destId="{5C8E0990-EB48-4D4B-AD26-47FC9F760AB2}" srcOrd="7" destOrd="0" presId="urn:microsoft.com/office/officeart/2005/8/layout/list1"/>
    <dgm:cxn modelId="{632EA1D6-6E39-4B63-ABA1-15A5070A1395}" type="presParOf" srcId="{8470FC12-3DFD-4006-A418-341A9F392438}" destId="{51770FD0-FA02-4B64-AA41-4E5D5AFA30F0}" srcOrd="8" destOrd="0" presId="urn:microsoft.com/office/officeart/2005/8/layout/list1"/>
    <dgm:cxn modelId="{580D78E8-E418-4F60-8EB2-E8554E98AD7E}" type="presParOf" srcId="{51770FD0-FA02-4B64-AA41-4E5D5AFA30F0}" destId="{1642E1BB-898B-4BE8-92BF-5CA26EDC91A9}" srcOrd="0" destOrd="0" presId="urn:microsoft.com/office/officeart/2005/8/layout/list1"/>
    <dgm:cxn modelId="{789CECB7-645F-4CCD-B30A-C8C2F7709DB3}" type="presParOf" srcId="{51770FD0-FA02-4B64-AA41-4E5D5AFA30F0}" destId="{B94D3367-E2D8-4E0B-AF5B-096D5B124EDA}" srcOrd="1" destOrd="0" presId="urn:microsoft.com/office/officeart/2005/8/layout/list1"/>
    <dgm:cxn modelId="{499E5E0E-0613-4DD7-BB1A-9D86A2784B04}" type="presParOf" srcId="{8470FC12-3DFD-4006-A418-341A9F392438}" destId="{96E4575E-29E1-45C8-A311-5F4753FDC1A6}" srcOrd="9" destOrd="0" presId="urn:microsoft.com/office/officeart/2005/8/layout/list1"/>
    <dgm:cxn modelId="{F49208C4-3586-4874-84D8-F59C38379C97}" type="presParOf" srcId="{8470FC12-3DFD-4006-A418-341A9F392438}" destId="{96283946-8CA2-4ABF-BF64-0AD79E577256}" srcOrd="10" destOrd="0" presId="urn:microsoft.com/office/officeart/2005/8/layout/list1"/>
    <dgm:cxn modelId="{6188777C-08B8-4B41-BD05-752AC4851475}" type="presParOf" srcId="{8470FC12-3DFD-4006-A418-341A9F392438}" destId="{05D2BD84-25CD-47D7-B20B-15EB50CA70F1}" srcOrd="11" destOrd="0" presId="urn:microsoft.com/office/officeart/2005/8/layout/list1"/>
    <dgm:cxn modelId="{5F327881-18D4-4196-92E2-1D91A69F212B}" type="presParOf" srcId="{8470FC12-3DFD-4006-A418-341A9F392438}" destId="{FA4ED583-066E-419A-8AFD-E8AEB3F32F01}" srcOrd="12" destOrd="0" presId="urn:microsoft.com/office/officeart/2005/8/layout/list1"/>
    <dgm:cxn modelId="{02A5CACF-C929-4C6E-AD01-C748CD9BB0F4}" type="presParOf" srcId="{FA4ED583-066E-419A-8AFD-E8AEB3F32F01}" destId="{E3F6F39C-BADE-49CB-BB95-8C913FE0440F}" srcOrd="0" destOrd="0" presId="urn:microsoft.com/office/officeart/2005/8/layout/list1"/>
    <dgm:cxn modelId="{AA0F4E01-8DC3-416C-A3FA-4E224A590B8E}" type="presParOf" srcId="{FA4ED583-066E-419A-8AFD-E8AEB3F32F01}" destId="{554FAB23-6B6B-413D-9809-DB1A5E9A7BFD}" srcOrd="1" destOrd="0" presId="urn:microsoft.com/office/officeart/2005/8/layout/list1"/>
    <dgm:cxn modelId="{5B08BE7E-5493-4A87-9A2C-74318AB591BB}" type="presParOf" srcId="{8470FC12-3DFD-4006-A418-341A9F392438}" destId="{8E01A3BA-9B1A-4689-A083-D3EB86305A7D}" srcOrd="13" destOrd="0" presId="urn:microsoft.com/office/officeart/2005/8/layout/list1"/>
    <dgm:cxn modelId="{A608CC7B-0707-4160-8242-C3AD38F40583}" type="presParOf" srcId="{8470FC12-3DFD-4006-A418-341A9F392438}" destId="{88E88018-D6A4-4201-9B17-0A4A4DE5F14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87ECA83-4FF5-4C71-B572-F232F7B17C0A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433D5F1-4D20-4125-B201-447D0DCFD292}">
      <dgm:prSet custT="1"/>
      <dgm:spPr/>
      <dgm:t>
        <a:bodyPr/>
        <a:lstStyle/>
        <a:p>
          <a:r>
            <a:rPr lang="en-US" sz="2000" b="0" i="0" dirty="0">
              <a:latin typeface="Sniglet" panose="020B0604020202020204" charset="0"/>
            </a:rPr>
            <a:t>Simple Line Graph</a:t>
          </a:r>
          <a:endParaRPr lang="en-US" sz="2000" dirty="0">
            <a:latin typeface="Sniglet" panose="020B0604020202020204" charset="0"/>
          </a:endParaRPr>
        </a:p>
      </dgm:t>
    </dgm:pt>
    <dgm:pt modelId="{E33E7416-3229-4049-B096-F59A3B2D97BB}" type="parTrans" cxnId="{EF17C2CD-1458-485A-B567-2B2245C2561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EB9E993F-1438-4D3E-8DA4-C1001B1A59EE}" type="sibTrans" cxnId="{EF17C2CD-1458-485A-B567-2B2245C2561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94E9FCA5-0A6F-48BE-8128-E692F0222837}">
      <dgm:prSet custT="1"/>
      <dgm:spPr>
        <a:noFill/>
        <a:ln>
          <a:noFill/>
        </a:ln>
      </dgm:spPr>
      <dgm:t>
        <a:bodyPr/>
        <a:lstStyle/>
        <a:p>
          <a:r>
            <a:rPr lang="en-US" sz="2000" b="0" i="0" dirty="0">
              <a:latin typeface="Sniglet" panose="020B0604020202020204" charset="0"/>
            </a:rPr>
            <a:t>Multiple Bar Graph</a:t>
          </a:r>
          <a:endParaRPr lang="en-US" sz="2000" dirty="0">
            <a:latin typeface="Sniglet" panose="020B0604020202020204" charset="0"/>
          </a:endParaRPr>
        </a:p>
      </dgm:t>
    </dgm:pt>
    <dgm:pt modelId="{A2B69418-47FA-4A17-9240-5768C3A50215}" type="parTrans" cxnId="{1E79775F-CA67-4406-8BB1-CBC5D3D2327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49ADFDC-ED1F-4EAB-BDAC-5368B4FD0534}" type="sibTrans" cxnId="{1E79775F-CA67-4406-8BB1-CBC5D3D2327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7BB406A-C90B-48CF-A4F1-FB6249AE0EB1}">
      <dgm:prSet custT="1"/>
      <dgm:spPr>
        <a:noFill/>
        <a:ln>
          <a:noFill/>
        </a:ln>
      </dgm:spPr>
      <dgm:t>
        <a:bodyPr/>
        <a:lstStyle/>
        <a:p>
          <a:r>
            <a:rPr lang="en-US" sz="2000" b="0" i="0" dirty="0">
              <a:latin typeface="Sniglet" panose="020B0604020202020204" charset="0"/>
            </a:rPr>
            <a:t>Band / Area Graph</a:t>
          </a:r>
          <a:endParaRPr lang="en-US" sz="2000" dirty="0">
            <a:latin typeface="Sniglet" panose="020B0604020202020204" charset="0"/>
          </a:endParaRPr>
        </a:p>
      </dgm:t>
    </dgm:pt>
    <dgm:pt modelId="{3CDDD762-5ED5-413F-9196-820300697FE1}" type="parTrans" cxnId="{7874A993-DB63-4D3C-8ECF-D989C124F38C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CAA36834-89ED-452F-AB02-8AAC1924DB3A}" type="sibTrans" cxnId="{7874A993-DB63-4D3C-8ECF-D989C124F38C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D77BA8F-8E6C-4CFD-8415-7DFE6CCA45D7}">
      <dgm:prSet custT="1"/>
      <dgm:spPr>
        <a:noFill/>
        <a:ln>
          <a:noFill/>
        </a:ln>
      </dgm:spPr>
      <dgm:t>
        <a:bodyPr/>
        <a:lstStyle/>
        <a:p>
          <a:r>
            <a:rPr lang="en-US" sz="2000" b="0" i="0" dirty="0">
              <a:latin typeface="Sniglet" panose="020B0604020202020204" charset="0"/>
            </a:rPr>
            <a:t>Multiple Bands Graph</a:t>
          </a:r>
          <a:endParaRPr lang="en-US" sz="2000" dirty="0">
            <a:latin typeface="Sniglet" panose="020B0604020202020204" charset="0"/>
          </a:endParaRPr>
        </a:p>
      </dgm:t>
    </dgm:pt>
    <dgm:pt modelId="{48971AE3-0319-454D-B6C3-E5892C950CC8}" type="parTrans" cxnId="{F6454637-3F97-4D03-A0DF-D42CFFB18720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3918B56C-E2B8-4246-A410-1E89A794035A}" type="sibTrans" cxnId="{F6454637-3F97-4D03-A0DF-D42CFFB18720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FE03954-F12A-475B-9C2B-305D3A64B374}">
      <dgm:prSet custT="1"/>
      <dgm:spPr/>
      <dgm:t>
        <a:bodyPr/>
        <a:lstStyle/>
        <a:p>
          <a:r>
            <a:rPr lang="en-US" sz="2000" dirty="0">
              <a:latin typeface="Sniglet" panose="020B0604020202020204" charset="0"/>
            </a:rPr>
            <a:t>One trend</a:t>
          </a:r>
        </a:p>
      </dgm:t>
    </dgm:pt>
    <dgm:pt modelId="{3C9F8215-FB61-4C25-A324-F3E5ECB79805}" type="parTrans" cxnId="{A58801FB-7B79-4073-B0A0-E942BF6AB1DB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9838074-D9F6-47A1-880B-A5B6E39B0719}" type="sibTrans" cxnId="{A58801FB-7B79-4073-B0A0-E942BF6AB1DB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F1A8474F-724A-4F29-B165-339604EE1675}">
      <dgm:prSet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Sniglet" panose="020B0604020202020204" charset="0"/>
            </a:rPr>
            <a:t>Multiple trends</a:t>
          </a:r>
        </a:p>
      </dgm:t>
    </dgm:pt>
    <dgm:pt modelId="{09EED23E-F7CF-479E-BC88-8D02330CC9E8}" type="parTrans" cxnId="{F65842D4-B720-4CEA-B31B-5CA48246924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F6B3456B-449B-4F5F-B057-04A03C7E5A71}" type="sibTrans" cxnId="{F65842D4-B720-4CEA-B31B-5CA48246924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4D95561B-6550-4603-A0C5-049BAE08BBB6}">
      <dgm:prSet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Sniglet" panose="020B0604020202020204" charset="0"/>
            </a:rPr>
            <a:t>Shaded bands beneath the plot lines</a:t>
          </a:r>
        </a:p>
      </dgm:t>
    </dgm:pt>
    <dgm:pt modelId="{5A279FBB-C4FB-4EEC-A6BC-3EC4E167CCCD}" type="parTrans" cxnId="{9C250116-F223-429A-8733-9CCDFC91E369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19E2E31-AA57-4BAF-9738-AA12F3B24379}" type="sibTrans" cxnId="{9C250116-F223-429A-8733-9CCDFC91E369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6B0D36F3-A0E0-4397-B792-26508663583A}">
      <dgm:prSet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Sniglet" panose="020B0604020202020204" charset="0"/>
            </a:rPr>
            <a:t>Multiple shaded bands</a:t>
          </a:r>
        </a:p>
      </dgm:t>
    </dgm:pt>
    <dgm:pt modelId="{FADAAE43-9DCD-4696-B02F-D4E928AC296D}" type="parTrans" cxnId="{DB8FF88D-23C0-49F2-814C-EC50C6247C6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303CEAC-D408-4D91-92B4-47D079B712A3}" type="sibTrans" cxnId="{DB8FF88D-23C0-49F2-814C-EC50C6247C6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8470FC12-3DFD-4006-A418-341A9F392438}" type="pres">
      <dgm:prSet presAssocID="{487ECA83-4FF5-4C71-B572-F232F7B17C0A}" presName="linear" presStyleCnt="0">
        <dgm:presLayoutVars>
          <dgm:dir/>
          <dgm:animLvl val="lvl"/>
          <dgm:resizeHandles val="exact"/>
        </dgm:presLayoutVars>
      </dgm:prSet>
      <dgm:spPr/>
    </dgm:pt>
    <dgm:pt modelId="{DC358356-7141-4B7D-973B-15EBF37A2B25}" type="pres">
      <dgm:prSet presAssocID="{6433D5F1-4D20-4125-B201-447D0DCFD292}" presName="parentLin" presStyleCnt="0"/>
      <dgm:spPr/>
    </dgm:pt>
    <dgm:pt modelId="{BCB6C980-EF13-4906-AF5E-15E2612E47A3}" type="pres">
      <dgm:prSet presAssocID="{6433D5F1-4D20-4125-B201-447D0DCFD292}" presName="parentLeftMargin" presStyleLbl="node1" presStyleIdx="0" presStyleCnt="4"/>
      <dgm:spPr/>
    </dgm:pt>
    <dgm:pt modelId="{1D015499-6FDD-4163-91A2-7212844E00E5}" type="pres">
      <dgm:prSet presAssocID="{6433D5F1-4D20-4125-B201-447D0DCFD29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E6499F1-7BD4-4E85-8CA5-178EB7C54CD9}" type="pres">
      <dgm:prSet presAssocID="{6433D5F1-4D20-4125-B201-447D0DCFD292}" presName="negativeSpace" presStyleCnt="0"/>
      <dgm:spPr/>
    </dgm:pt>
    <dgm:pt modelId="{171E47BC-6482-449D-9BFE-AFCBA31E4E61}" type="pres">
      <dgm:prSet presAssocID="{6433D5F1-4D20-4125-B201-447D0DCFD292}" presName="childText" presStyleLbl="conFgAcc1" presStyleIdx="0" presStyleCnt="4">
        <dgm:presLayoutVars>
          <dgm:bulletEnabled val="1"/>
        </dgm:presLayoutVars>
      </dgm:prSet>
      <dgm:spPr/>
    </dgm:pt>
    <dgm:pt modelId="{E2BB585B-397F-4FDA-BCC5-E5BC974A7FBD}" type="pres">
      <dgm:prSet presAssocID="{EB9E993F-1438-4D3E-8DA4-C1001B1A59EE}" presName="spaceBetweenRectangles" presStyleCnt="0"/>
      <dgm:spPr/>
    </dgm:pt>
    <dgm:pt modelId="{58BB3711-DD23-44E1-A9BF-AFF89E2850D1}" type="pres">
      <dgm:prSet presAssocID="{94E9FCA5-0A6F-48BE-8128-E692F0222837}" presName="parentLin" presStyleCnt="0"/>
      <dgm:spPr/>
    </dgm:pt>
    <dgm:pt modelId="{794F1131-A17B-486E-853E-0D8420A2D1F0}" type="pres">
      <dgm:prSet presAssocID="{94E9FCA5-0A6F-48BE-8128-E692F0222837}" presName="parentLeftMargin" presStyleLbl="node1" presStyleIdx="0" presStyleCnt="4"/>
      <dgm:spPr/>
    </dgm:pt>
    <dgm:pt modelId="{A391F37C-54BD-43ED-8FB4-518DEF3EB000}" type="pres">
      <dgm:prSet presAssocID="{94E9FCA5-0A6F-48BE-8128-E692F022283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33F0DAF-8AB1-4B63-81FC-19556FC003A4}" type="pres">
      <dgm:prSet presAssocID="{94E9FCA5-0A6F-48BE-8128-E692F0222837}" presName="negativeSpace" presStyleCnt="0"/>
      <dgm:spPr/>
    </dgm:pt>
    <dgm:pt modelId="{6CCB7647-0611-4D0A-81FE-C42EBCEDB388}" type="pres">
      <dgm:prSet presAssocID="{94E9FCA5-0A6F-48BE-8128-E692F0222837}" presName="childText" presStyleLbl="conFgAcc1" presStyleIdx="1" presStyleCnt="4">
        <dgm:presLayoutVars>
          <dgm:bulletEnabled val="1"/>
        </dgm:presLayoutVars>
      </dgm:prSet>
      <dgm:spPr/>
    </dgm:pt>
    <dgm:pt modelId="{5C8E0990-EB48-4D4B-AD26-47FC9F760AB2}" type="pres">
      <dgm:prSet presAssocID="{D49ADFDC-ED1F-4EAB-BDAC-5368B4FD0534}" presName="spaceBetweenRectangles" presStyleCnt="0"/>
      <dgm:spPr/>
    </dgm:pt>
    <dgm:pt modelId="{51770FD0-FA02-4B64-AA41-4E5D5AFA30F0}" type="pres">
      <dgm:prSet presAssocID="{D7BB406A-C90B-48CF-A4F1-FB6249AE0EB1}" presName="parentLin" presStyleCnt="0"/>
      <dgm:spPr/>
    </dgm:pt>
    <dgm:pt modelId="{1642E1BB-898B-4BE8-92BF-5CA26EDC91A9}" type="pres">
      <dgm:prSet presAssocID="{D7BB406A-C90B-48CF-A4F1-FB6249AE0EB1}" presName="parentLeftMargin" presStyleLbl="node1" presStyleIdx="1" presStyleCnt="4"/>
      <dgm:spPr/>
    </dgm:pt>
    <dgm:pt modelId="{B94D3367-E2D8-4E0B-AF5B-096D5B124EDA}" type="pres">
      <dgm:prSet presAssocID="{D7BB406A-C90B-48CF-A4F1-FB6249AE0EB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6E4575E-29E1-45C8-A311-5F4753FDC1A6}" type="pres">
      <dgm:prSet presAssocID="{D7BB406A-C90B-48CF-A4F1-FB6249AE0EB1}" presName="negativeSpace" presStyleCnt="0"/>
      <dgm:spPr/>
    </dgm:pt>
    <dgm:pt modelId="{96283946-8CA2-4ABF-BF64-0AD79E577256}" type="pres">
      <dgm:prSet presAssocID="{D7BB406A-C90B-48CF-A4F1-FB6249AE0EB1}" presName="childText" presStyleLbl="conFgAcc1" presStyleIdx="2" presStyleCnt="4">
        <dgm:presLayoutVars>
          <dgm:bulletEnabled val="1"/>
        </dgm:presLayoutVars>
      </dgm:prSet>
      <dgm:spPr/>
    </dgm:pt>
    <dgm:pt modelId="{05D2BD84-25CD-47D7-B20B-15EB50CA70F1}" type="pres">
      <dgm:prSet presAssocID="{CAA36834-89ED-452F-AB02-8AAC1924DB3A}" presName="spaceBetweenRectangles" presStyleCnt="0"/>
      <dgm:spPr/>
    </dgm:pt>
    <dgm:pt modelId="{FA4ED583-066E-419A-8AFD-E8AEB3F32F01}" type="pres">
      <dgm:prSet presAssocID="{AD77BA8F-8E6C-4CFD-8415-7DFE6CCA45D7}" presName="parentLin" presStyleCnt="0"/>
      <dgm:spPr/>
    </dgm:pt>
    <dgm:pt modelId="{E3F6F39C-BADE-49CB-BB95-8C913FE0440F}" type="pres">
      <dgm:prSet presAssocID="{AD77BA8F-8E6C-4CFD-8415-7DFE6CCA45D7}" presName="parentLeftMargin" presStyleLbl="node1" presStyleIdx="2" presStyleCnt="4"/>
      <dgm:spPr/>
    </dgm:pt>
    <dgm:pt modelId="{554FAB23-6B6B-413D-9809-DB1A5E9A7BFD}" type="pres">
      <dgm:prSet presAssocID="{AD77BA8F-8E6C-4CFD-8415-7DFE6CCA45D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E01A3BA-9B1A-4689-A083-D3EB86305A7D}" type="pres">
      <dgm:prSet presAssocID="{AD77BA8F-8E6C-4CFD-8415-7DFE6CCA45D7}" presName="negativeSpace" presStyleCnt="0"/>
      <dgm:spPr/>
    </dgm:pt>
    <dgm:pt modelId="{88E88018-D6A4-4201-9B17-0A4A4DE5F149}" type="pres">
      <dgm:prSet presAssocID="{AD77BA8F-8E6C-4CFD-8415-7DFE6CCA45D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D8D4103-0E20-4EAB-A481-3B09C3CEF533}" type="presOf" srcId="{F1A8474F-724A-4F29-B165-339604EE1675}" destId="{6CCB7647-0611-4D0A-81FE-C42EBCEDB388}" srcOrd="0" destOrd="0" presId="urn:microsoft.com/office/officeart/2005/8/layout/list1"/>
    <dgm:cxn modelId="{21DC730A-A202-420B-83E1-15B85F3C9C1A}" type="presOf" srcId="{6433D5F1-4D20-4125-B201-447D0DCFD292}" destId="{1D015499-6FDD-4163-91A2-7212844E00E5}" srcOrd="1" destOrd="0" presId="urn:microsoft.com/office/officeart/2005/8/layout/list1"/>
    <dgm:cxn modelId="{9C250116-F223-429A-8733-9CCDFC91E369}" srcId="{D7BB406A-C90B-48CF-A4F1-FB6249AE0EB1}" destId="{4D95561B-6550-4603-A0C5-049BAE08BBB6}" srcOrd="0" destOrd="0" parTransId="{5A279FBB-C4FB-4EEC-A6BC-3EC4E167CCCD}" sibTransId="{A19E2E31-AA57-4BAF-9738-AA12F3B24379}"/>
    <dgm:cxn modelId="{C242C728-EFC3-494D-A177-1D2EBFDB4801}" type="presOf" srcId="{AD77BA8F-8E6C-4CFD-8415-7DFE6CCA45D7}" destId="{554FAB23-6B6B-413D-9809-DB1A5E9A7BFD}" srcOrd="1" destOrd="0" presId="urn:microsoft.com/office/officeart/2005/8/layout/list1"/>
    <dgm:cxn modelId="{F6454637-3F97-4D03-A0DF-D42CFFB18720}" srcId="{487ECA83-4FF5-4C71-B572-F232F7B17C0A}" destId="{AD77BA8F-8E6C-4CFD-8415-7DFE6CCA45D7}" srcOrd="3" destOrd="0" parTransId="{48971AE3-0319-454D-B6C3-E5892C950CC8}" sibTransId="{3918B56C-E2B8-4246-A410-1E89A794035A}"/>
    <dgm:cxn modelId="{1E79775F-CA67-4406-8BB1-CBC5D3D23272}" srcId="{487ECA83-4FF5-4C71-B572-F232F7B17C0A}" destId="{94E9FCA5-0A6F-48BE-8128-E692F0222837}" srcOrd="1" destOrd="0" parTransId="{A2B69418-47FA-4A17-9240-5768C3A50215}" sibTransId="{D49ADFDC-ED1F-4EAB-BDAC-5368B4FD0534}"/>
    <dgm:cxn modelId="{37319D65-035A-4D3F-9C6D-10B772553C02}" type="presOf" srcId="{DFE03954-F12A-475B-9C2B-305D3A64B374}" destId="{171E47BC-6482-449D-9BFE-AFCBA31E4E61}" srcOrd="0" destOrd="0" presId="urn:microsoft.com/office/officeart/2005/8/layout/list1"/>
    <dgm:cxn modelId="{D7D5234C-7194-4A7C-AE92-F65C0E726BB5}" type="presOf" srcId="{6433D5F1-4D20-4125-B201-447D0DCFD292}" destId="{BCB6C980-EF13-4906-AF5E-15E2612E47A3}" srcOrd="0" destOrd="0" presId="urn:microsoft.com/office/officeart/2005/8/layout/list1"/>
    <dgm:cxn modelId="{417EDE70-DFB0-43D8-9743-6AFA9A1457D6}" type="presOf" srcId="{AD77BA8F-8E6C-4CFD-8415-7DFE6CCA45D7}" destId="{E3F6F39C-BADE-49CB-BB95-8C913FE0440F}" srcOrd="0" destOrd="0" presId="urn:microsoft.com/office/officeart/2005/8/layout/list1"/>
    <dgm:cxn modelId="{B29F7584-558E-49B8-A2DC-E648920B1E7F}" type="presOf" srcId="{4D95561B-6550-4603-A0C5-049BAE08BBB6}" destId="{96283946-8CA2-4ABF-BF64-0AD79E577256}" srcOrd="0" destOrd="0" presId="urn:microsoft.com/office/officeart/2005/8/layout/list1"/>
    <dgm:cxn modelId="{F4DC6A8B-506B-4C77-8615-CE06796F53E9}" type="presOf" srcId="{6B0D36F3-A0E0-4397-B792-26508663583A}" destId="{88E88018-D6A4-4201-9B17-0A4A4DE5F149}" srcOrd="0" destOrd="0" presId="urn:microsoft.com/office/officeart/2005/8/layout/list1"/>
    <dgm:cxn modelId="{DB8FF88D-23C0-49F2-814C-EC50C6247C61}" srcId="{AD77BA8F-8E6C-4CFD-8415-7DFE6CCA45D7}" destId="{6B0D36F3-A0E0-4397-B792-26508663583A}" srcOrd="0" destOrd="0" parTransId="{FADAAE43-9DCD-4696-B02F-D4E928AC296D}" sibTransId="{A303CEAC-D408-4D91-92B4-47D079B712A3}"/>
    <dgm:cxn modelId="{7874A993-DB63-4D3C-8ECF-D989C124F38C}" srcId="{487ECA83-4FF5-4C71-B572-F232F7B17C0A}" destId="{D7BB406A-C90B-48CF-A4F1-FB6249AE0EB1}" srcOrd="2" destOrd="0" parTransId="{3CDDD762-5ED5-413F-9196-820300697FE1}" sibTransId="{CAA36834-89ED-452F-AB02-8AAC1924DB3A}"/>
    <dgm:cxn modelId="{095C12B9-1FF8-4F26-9C40-38D4578DB19E}" type="presOf" srcId="{487ECA83-4FF5-4C71-B572-F232F7B17C0A}" destId="{8470FC12-3DFD-4006-A418-341A9F392438}" srcOrd="0" destOrd="0" presId="urn:microsoft.com/office/officeart/2005/8/layout/list1"/>
    <dgm:cxn modelId="{19A09BBA-299C-4A8C-9354-FA1989C56773}" type="presOf" srcId="{D7BB406A-C90B-48CF-A4F1-FB6249AE0EB1}" destId="{1642E1BB-898B-4BE8-92BF-5CA26EDC91A9}" srcOrd="0" destOrd="0" presId="urn:microsoft.com/office/officeart/2005/8/layout/list1"/>
    <dgm:cxn modelId="{7FA58FC5-D120-470C-9A53-B30E5F33FA25}" type="presOf" srcId="{94E9FCA5-0A6F-48BE-8128-E692F0222837}" destId="{794F1131-A17B-486E-853E-0D8420A2D1F0}" srcOrd="0" destOrd="0" presId="urn:microsoft.com/office/officeart/2005/8/layout/list1"/>
    <dgm:cxn modelId="{EF17C2CD-1458-485A-B567-2B2245C25611}" srcId="{487ECA83-4FF5-4C71-B572-F232F7B17C0A}" destId="{6433D5F1-4D20-4125-B201-447D0DCFD292}" srcOrd="0" destOrd="0" parTransId="{E33E7416-3229-4049-B096-F59A3B2D97BB}" sibTransId="{EB9E993F-1438-4D3E-8DA4-C1001B1A59EE}"/>
    <dgm:cxn modelId="{F65842D4-B720-4CEA-B31B-5CA482469242}" srcId="{94E9FCA5-0A6F-48BE-8128-E692F0222837}" destId="{F1A8474F-724A-4F29-B165-339604EE1675}" srcOrd="0" destOrd="0" parTransId="{09EED23E-F7CF-479E-BC88-8D02330CC9E8}" sibTransId="{F6B3456B-449B-4F5F-B057-04A03C7E5A71}"/>
    <dgm:cxn modelId="{09CF0CD9-8565-4125-9EA8-3C8021DDE789}" type="presOf" srcId="{D7BB406A-C90B-48CF-A4F1-FB6249AE0EB1}" destId="{B94D3367-E2D8-4E0B-AF5B-096D5B124EDA}" srcOrd="1" destOrd="0" presId="urn:microsoft.com/office/officeart/2005/8/layout/list1"/>
    <dgm:cxn modelId="{BA41C1DE-57D8-438F-8B3F-AB03FF564DE7}" type="presOf" srcId="{94E9FCA5-0A6F-48BE-8128-E692F0222837}" destId="{A391F37C-54BD-43ED-8FB4-518DEF3EB000}" srcOrd="1" destOrd="0" presId="urn:microsoft.com/office/officeart/2005/8/layout/list1"/>
    <dgm:cxn modelId="{A58801FB-7B79-4073-B0A0-E942BF6AB1DB}" srcId="{6433D5F1-4D20-4125-B201-447D0DCFD292}" destId="{DFE03954-F12A-475B-9C2B-305D3A64B374}" srcOrd="0" destOrd="0" parTransId="{3C9F8215-FB61-4C25-A324-F3E5ECB79805}" sibTransId="{D9838074-D9F6-47A1-880B-A5B6E39B0719}"/>
    <dgm:cxn modelId="{66FF9CA3-D5C1-4BA8-B58D-C8458BB7B38A}" type="presParOf" srcId="{8470FC12-3DFD-4006-A418-341A9F392438}" destId="{DC358356-7141-4B7D-973B-15EBF37A2B25}" srcOrd="0" destOrd="0" presId="urn:microsoft.com/office/officeart/2005/8/layout/list1"/>
    <dgm:cxn modelId="{FFBF5883-65CB-4F30-B2FE-56016CB05963}" type="presParOf" srcId="{DC358356-7141-4B7D-973B-15EBF37A2B25}" destId="{BCB6C980-EF13-4906-AF5E-15E2612E47A3}" srcOrd="0" destOrd="0" presId="urn:microsoft.com/office/officeart/2005/8/layout/list1"/>
    <dgm:cxn modelId="{70A9845E-A59B-4FDE-BF8F-62D5FD24DC97}" type="presParOf" srcId="{DC358356-7141-4B7D-973B-15EBF37A2B25}" destId="{1D015499-6FDD-4163-91A2-7212844E00E5}" srcOrd="1" destOrd="0" presId="urn:microsoft.com/office/officeart/2005/8/layout/list1"/>
    <dgm:cxn modelId="{B1F20E71-5C44-48E4-9862-2F916B02349B}" type="presParOf" srcId="{8470FC12-3DFD-4006-A418-341A9F392438}" destId="{7E6499F1-7BD4-4E85-8CA5-178EB7C54CD9}" srcOrd="1" destOrd="0" presId="urn:microsoft.com/office/officeart/2005/8/layout/list1"/>
    <dgm:cxn modelId="{80D19660-8C95-4BD8-83C2-D1C3CF1E7E7A}" type="presParOf" srcId="{8470FC12-3DFD-4006-A418-341A9F392438}" destId="{171E47BC-6482-449D-9BFE-AFCBA31E4E61}" srcOrd="2" destOrd="0" presId="urn:microsoft.com/office/officeart/2005/8/layout/list1"/>
    <dgm:cxn modelId="{ED286681-48F6-41F3-B303-08C24D878F80}" type="presParOf" srcId="{8470FC12-3DFD-4006-A418-341A9F392438}" destId="{E2BB585B-397F-4FDA-BCC5-E5BC974A7FBD}" srcOrd="3" destOrd="0" presId="urn:microsoft.com/office/officeart/2005/8/layout/list1"/>
    <dgm:cxn modelId="{2A4069B1-91E8-46D1-A8F1-B12A4532400A}" type="presParOf" srcId="{8470FC12-3DFD-4006-A418-341A9F392438}" destId="{58BB3711-DD23-44E1-A9BF-AFF89E2850D1}" srcOrd="4" destOrd="0" presId="urn:microsoft.com/office/officeart/2005/8/layout/list1"/>
    <dgm:cxn modelId="{C0E26C8D-D9F8-41FA-B672-527ACE6707E0}" type="presParOf" srcId="{58BB3711-DD23-44E1-A9BF-AFF89E2850D1}" destId="{794F1131-A17B-486E-853E-0D8420A2D1F0}" srcOrd="0" destOrd="0" presId="urn:microsoft.com/office/officeart/2005/8/layout/list1"/>
    <dgm:cxn modelId="{CE0F01C7-3534-4F59-AE5A-E45A1A24E81E}" type="presParOf" srcId="{58BB3711-DD23-44E1-A9BF-AFF89E2850D1}" destId="{A391F37C-54BD-43ED-8FB4-518DEF3EB000}" srcOrd="1" destOrd="0" presId="urn:microsoft.com/office/officeart/2005/8/layout/list1"/>
    <dgm:cxn modelId="{CDB84ABD-7B7E-4592-8709-4208181FD3DC}" type="presParOf" srcId="{8470FC12-3DFD-4006-A418-341A9F392438}" destId="{833F0DAF-8AB1-4B63-81FC-19556FC003A4}" srcOrd="5" destOrd="0" presId="urn:microsoft.com/office/officeart/2005/8/layout/list1"/>
    <dgm:cxn modelId="{C9626EA9-CB58-4AF6-990A-2A867E98BBF9}" type="presParOf" srcId="{8470FC12-3DFD-4006-A418-341A9F392438}" destId="{6CCB7647-0611-4D0A-81FE-C42EBCEDB388}" srcOrd="6" destOrd="0" presId="urn:microsoft.com/office/officeart/2005/8/layout/list1"/>
    <dgm:cxn modelId="{360D26CA-9D20-46FC-8FFD-83C997F82028}" type="presParOf" srcId="{8470FC12-3DFD-4006-A418-341A9F392438}" destId="{5C8E0990-EB48-4D4B-AD26-47FC9F760AB2}" srcOrd="7" destOrd="0" presId="urn:microsoft.com/office/officeart/2005/8/layout/list1"/>
    <dgm:cxn modelId="{632EA1D6-6E39-4B63-ABA1-15A5070A1395}" type="presParOf" srcId="{8470FC12-3DFD-4006-A418-341A9F392438}" destId="{51770FD0-FA02-4B64-AA41-4E5D5AFA30F0}" srcOrd="8" destOrd="0" presId="urn:microsoft.com/office/officeart/2005/8/layout/list1"/>
    <dgm:cxn modelId="{580D78E8-E418-4F60-8EB2-E8554E98AD7E}" type="presParOf" srcId="{51770FD0-FA02-4B64-AA41-4E5D5AFA30F0}" destId="{1642E1BB-898B-4BE8-92BF-5CA26EDC91A9}" srcOrd="0" destOrd="0" presId="urn:microsoft.com/office/officeart/2005/8/layout/list1"/>
    <dgm:cxn modelId="{789CECB7-645F-4CCD-B30A-C8C2F7709DB3}" type="presParOf" srcId="{51770FD0-FA02-4B64-AA41-4E5D5AFA30F0}" destId="{B94D3367-E2D8-4E0B-AF5B-096D5B124EDA}" srcOrd="1" destOrd="0" presId="urn:microsoft.com/office/officeart/2005/8/layout/list1"/>
    <dgm:cxn modelId="{499E5E0E-0613-4DD7-BB1A-9D86A2784B04}" type="presParOf" srcId="{8470FC12-3DFD-4006-A418-341A9F392438}" destId="{96E4575E-29E1-45C8-A311-5F4753FDC1A6}" srcOrd="9" destOrd="0" presId="urn:microsoft.com/office/officeart/2005/8/layout/list1"/>
    <dgm:cxn modelId="{F49208C4-3586-4874-84D8-F59C38379C97}" type="presParOf" srcId="{8470FC12-3DFD-4006-A418-341A9F392438}" destId="{96283946-8CA2-4ABF-BF64-0AD79E577256}" srcOrd="10" destOrd="0" presId="urn:microsoft.com/office/officeart/2005/8/layout/list1"/>
    <dgm:cxn modelId="{6188777C-08B8-4B41-BD05-752AC4851475}" type="presParOf" srcId="{8470FC12-3DFD-4006-A418-341A9F392438}" destId="{05D2BD84-25CD-47D7-B20B-15EB50CA70F1}" srcOrd="11" destOrd="0" presId="urn:microsoft.com/office/officeart/2005/8/layout/list1"/>
    <dgm:cxn modelId="{5F327881-18D4-4196-92E2-1D91A69F212B}" type="presParOf" srcId="{8470FC12-3DFD-4006-A418-341A9F392438}" destId="{FA4ED583-066E-419A-8AFD-E8AEB3F32F01}" srcOrd="12" destOrd="0" presId="urn:microsoft.com/office/officeart/2005/8/layout/list1"/>
    <dgm:cxn modelId="{02A5CACF-C929-4C6E-AD01-C748CD9BB0F4}" type="presParOf" srcId="{FA4ED583-066E-419A-8AFD-E8AEB3F32F01}" destId="{E3F6F39C-BADE-49CB-BB95-8C913FE0440F}" srcOrd="0" destOrd="0" presId="urn:microsoft.com/office/officeart/2005/8/layout/list1"/>
    <dgm:cxn modelId="{AA0F4E01-8DC3-416C-A3FA-4E224A590B8E}" type="presParOf" srcId="{FA4ED583-066E-419A-8AFD-E8AEB3F32F01}" destId="{554FAB23-6B6B-413D-9809-DB1A5E9A7BFD}" srcOrd="1" destOrd="0" presId="urn:microsoft.com/office/officeart/2005/8/layout/list1"/>
    <dgm:cxn modelId="{5B08BE7E-5493-4A87-9A2C-74318AB591BB}" type="presParOf" srcId="{8470FC12-3DFD-4006-A418-341A9F392438}" destId="{8E01A3BA-9B1A-4689-A083-D3EB86305A7D}" srcOrd="13" destOrd="0" presId="urn:microsoft.com/office/officeart/2005/8/layout/list1"/>
    <dgm:cxn modelId="{A608CC7B-0707-4160-8242-C3AD38F40583}" type="presParOf" srcId="{8470FC12-3DFD-4006-A418-341A9F392438}" destId="{88E88018-D6A4-4201-9B17-0A4A4DE5F14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18ABCA-6A1A-4F21-BCD1-A522FF4D3E13}" type="doc">
      <dgm:prSet loTypeId="urn:microsoft.com/office/officeart/2005/8/layout/hProcess7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18947EB-1F2C-4AEC-9EC0-5D2D226FB46D}">
      <dgm:prSet custT="1"/>
      <dgm:spPr/>
      <dgm:t>
        <a:bodyPr/>
        <a:lstStyle/>
        <a:p>
          <a:r>
            <a:rPr lang="en-US" sz="2800" b="0" i="0">
              <a:latin typeface="Sniglet" panose="020B0604020202020204" charset="0"/>
            </a:rPr>
            <a:t>Tell a simple story</a:t>
          </a:r>
          <a:endParaRPr lang="en-US" sz="2800" dirty="0">
            <a:latin typeface="Sniglet" panose="020B0604020202020204" charset="0"/>
          </a:endParaRPr>
        </a:p>
      </dgm:t>
    </dgm:pt>
    <dgm:pt modelId="{808AAEFA-3650-41E5-97B8-B8B84A22E5FA}" type="parTrans" cxnId="{DCE91FE1-3615-4FE2-9025-90B477ACDE53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Sniglet" panose="020B0604020202020204" charset="0"/>
          </a:endParaRPr>
        </a:p>
      </dgm:t>
    </dgm:pt>
    <dgm:pt modelId="{058D2482-CA26-46A4-B218-3E58393387F8}" type="sibTrans" cxnId="{DCE91FE1-3615-4FE2-9025-90B477ACDE53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Sniglet" panose="020B0604020202020204" charset="0"/>
          </a:endParaRPr>
        </a:p>
      </dgm:t>
    </dgm:pt>
    <dgm:pt modelId="{8957E319-A743-4628-AD7D-07D7DBDE9892}">
      <dgm:prSet custT="1"/>
      <dgm:spPr/>
      <dgm:t>
        <a:bodyPr/>
        <a:lstStyle/>
        <a:p>
          <a:r>
            <a:rPr lang="en-US" sz="2800" b="0" i="0">
              <a:latin typeface="Sniglet" panose="020B0604020202020204" charset="0"/>
            </a:rPr>
            <a:t>Reinforce the text, not replace it</a:t>
          </a:r>
          <a:endParaRPr lang="en-US" sz="2800" dirty="0">
            <a:latin typeface="Sniglet" panose="020B0604020202020204" charset="0"/>
          </a:endParaRPr>
        </a:p>
      </dgm:t>
    </dgm:pt>
    <dgm:pt modelId="{FF1E477C-7CAD-4047-B8A9-284727405BB1}" type="parTrans" cxnId="{950473E5-74A6-40AA-A0A9-28E2C5976E0E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Sniglet" panose="020B0604020202020204" charset="0"/>
          </a:endParaRPr>
        </a:p>
      </dgm:t>
    </dgm:pt>
    <dgm:pt modelId="{590D9470-0A7A-4521-93EA-BD15511FB691}" type="sibTrans" cxnId="{950473E5-74A6-40AA-A0A9-28E2C5976E0E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Sniglet" panose="020B0604020202020204" charset="0"/>
          </a:endParaRPr>
        </a:p>
      </dgm:t>
    </dgm:pt>
    <dgm:pt modelId="{854EBE0F-4C2F-4BB9-99A7-979ECEE091D0}">
      <dgm:prSet custT="1"/>
      <dgm:spPr/>
      <dgm:t>
        <a:bodyPr/>
        <a:lstStyle/>
        <a:p>
          <a:r>
            <a:rPr lang="en-US" sz="2800" b="0" i="0">
              <a:latin typeface="Sniglet" panose="020B0604020202020204" charset="0"/>
            </a:rPr>
            <a:t>Be ethical</a:t>
          </a:r>
          <a:endParaRPr lang="en-US" sz="2800" dirty="0">
            <a:latin typeface="Sniglet" panose="020B0604020202020204" charset="0"/>
          </a:endParaRPr>
        </a:p>
      </dgm:t>
    </dgm:pt>
    <dgm:pt modelId="{E107CF92-4EB8-4431-A6CE-7866BCCC826B}" type="parTrans" cxnId="{8D6F4BC6-697A-4962-81A4-006DD5419F58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Sniglet" panose="020B0604020202020204" charset="0"/>
          </a:endParaRPr>
        </a:p>
      </dgm:t>
    </dgm:pt>
    <dgm:pt modelId="{48C0A9AD-1EAF-4514-81F1-22C8B99C94FA}" type="sibTrans" cxnId="{8D6F4BC6-697A-4962-81A4-006DD5419F58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Sniglet" panose="020B0604020202020204" charset="0"/>
          </a:endParaRPr>
        </a:p>
      </dgm:t>
    </dgm:pt>
    <dgm:pt modelId="{E9B5D06B-D41C-44D0-A89F-81A29C4477F8}">
      <dgm:prSet custT="1"/>
      <dgm:spPr/>
      <dgm:t>
        <a:bodyPr/>
        <a:lstStyle/>
        <a:p>
          <a:r>
            <a:rPr lang="en-US" sz="2800" b="0" i="0">
              <a:latin typeface="Sniglet" panose="020B0604020202020204" charset="0"/>
            </a:rPr>
            <a:t>Be labelled and placed properly</a:t>
          </a:r>
          <a:endParaRPr lang="en-US" sz="2800" dirty="0">
            <a:latin typeface="Sniglet" panose="020B0604020202020204" charset="0"/>
          </a:endParaRPr>
        </a:p>
      </dgm:t>
    </dgm:pt>
    <dgm:pt modelId="{F30177FC-0F62-4D1E-9470-618A1CCE9A52}" type="parTrans" cxnId="{E1F0EF92-0F6C-4672-9D1C-B85255294ABF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Sniglet" panose="020B0604020202020204" charset="0"/>
          </a:endParaRPr>
        </a:p>
      </dgm:t>
    </dgm:pt>
    <dgm:pt modelId="{55CA7512-5586-4C53-9043-E34568360920}" type="sibTrans" cxnId="{E1F0EF92-0F6C-4672-9D1C-B85255294ABF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Sniglet" panose="020B0604020202020204" charset="0"/>
          </a:endParaRPr>
        </a:p>
      </dgm:t>
    </dgm:pt>
    <dgm:pt modelId="{C607F142-1F22-416E-8F26-24A845F8D329}">
      <dgm:prSet custT="1"/>
      <dgm:spPr/>
      <dgm:t>
        <a:bodyPr/>
        <a:lstStyle/>
        <a:p>
          <a:endParaRPr lang="en-US" sz="2800" dirty="0">
            <a:solidFill>
              <a:schemeClr val="tx1"/>
            </a:solidFill>
            <a:latin typeface="Sniglet" panose="020B0604020202020204" charset="0"/>
          </a:endParaRPr>
        </a:p>
      </dgm:t>
    </dgm:pt>
    <dgm:pt modelId="{C16793F8-61D7-45AA-80F2-C0EDD0B8DBD6}" type="parTrans" cxnId="{477262F3-4673-4369-9746-CFF5C719CBAB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Sniglet" panose="020B0604020202020204" charset="0"/>
          </a:endParaRPr>
        </a:p>
      </dgm:t>
    </dgm:pt>
    <dgm:pt modelId="{31545E5A-255B-438F-AC54-A1699A214867}" type="sibTrans" cxnId="{477262F3-4673-4369-9746-CFF5C719CBAB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Sniglet" panose="020B0604020202020204" charset="0"/>
          </a:endParaRPr>
        </a:p>
      </dgm:t>
    </dgm:pt>
    <dgm:pt modelId="{B418919F-D5AA-4BCE-A2AF-AABEB6C9211D}">
      <dgm:prSet custT="1"/>
      <dgm:spPr/>
      <dgm:t>
        <a:bodyPr/>
        <a:lstStyle/>
        <a:p>
          <a:endParaRPr lang="en-US" sz="2800" dirty="0">
            <a:solidFill>
              <a:schemeClr val="tx1"/>
            </a:solidFill>
            <a:latin typeface="Sniglet" panose="020B0604020202020204" charset="0"/>
          </a:endParaRPr>
        </a:p>
      </dgm:t>
    </dgm:pt>
    <dgm:pt modelId="{240CBC80-39D0-41A6-A374-2E1EC75C2B10}" type="parTrans" cxnId="{F93AB25A-8402-4192-BDE8-73CDBCD4F2AA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Sniglet" panose="020B0604020202020204" charset="0"/>
          </a:endParaRPr>
        </a:p>
      </dgm:t>
    </dgm:pt>
    <dgm:pt modelId="{A2E40E9D-8225-451E-998D-B14EE78B9F53}" type="sibTrans" cxnId="{F93AB25A-8402-4192-BDE8-73CDBCD4F2AA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Sniglet" panose="020B0604020202020204" charset="0"/>
          </a:endParaRPr>
        </a:p>
      </dgm:t>
    </dgm:pt>
    <dgm:pt modelId="{387FCBE8-DA0D-430D-B716-6ACF5D607764}">
      <dgm:prSet custT="1"/>
      <dgm:spPr/>
      <dgm:t>
        <a:bodyPr/>
        <a:lstStyle/>
        <a:p>
          <a:endParaRPr lang="en-US" sz="2800" dirty="0">
            <a:solidFill>
              <a:schemeClr val="tx1"/>
            </a:solidFill>
            <a:latin typeface="Sniglet" panose="020B0604020202020204" charset="0"/>
          </a:endParaRPr>
        </a:p>
      </dgm:t>
    </dgm:pt>
    <dgm:pt modelId="{D9A50DD1-96E2-473A-8161-D66B93608D7D}" type="parTrans" cxnId="{85ECB2E0-A0D4-4B16-958C-10550C727387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Sniglet" panose="020B0604020202020204" charset="0"/>
          </a:endParaRPr>
        </a:p>
      </dgm:t>
    </dgm:pt>
    <dgm:pt modelId="{37F054E7-36C0-4E52-94FF-DDFCD7EFDA5F}" type="sibTrans" cxnId="{85ECB2E0-A0D4-4B16-958C-10550C727387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Sniglet" panose="020B0604020202020204" charset="0"/>
          </a:endParaRPr>
        </a:p>
      </dgm:t>
    </dgm:pt>
    <dgm:pt modelId="{0940F2C9-44A7-47EC-BE35-4D688D89E964}">
      <dgm:prSet custT="1"/>
      <dgm:spPr/>
      <dgm:t>
        <a:bodyPr/>
        <a:lstStyle/>
        <a:p>
          <a:endParaRPr lang="en-US" sz="2800" dirty="0">
            <a:solidFill>
              <a:schemeClr val="tx1"/>
            </a:solidFill>
            <a:latin typeface="Sniglet" panose="020B0604020202020204" charset="0"/>
          </a:endParaRPr>
        </a:p>
      </dgm:t>
    </dgm:pt>
    <dgm:pt modelId="{D8972E38-7DA0-4480-A811-CF440666BBAF}" type="parTrans" cxnId="{6825CA1F-6C86-4A41-84EB-6BFF5F94A701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Sniglet" panose="020B0604020202020204" charset="0"/>
          </a:endParaRPr>
        </a:p>
      </dgm:t>
    </dgm:pt>
    <dgm:pt modelId="{7D75C80B-DBD0-4490-B8F5-6C18BA4A6AE9}" type="sibTrans" cxnId="{6825CA1F-6C86-4A41-84EB-6BFF5F94A701}">
      <dgm:prSet/>
      <dgm:spPr/>
      <dgm:t>
        <a:bodyPr/>
        <a:lstStyle/>
        <a:p>
          <a:endParaRPr lang="en-US" sz="2800">
            <a:solidFill>
              <a:schemeClr val="tx1"/>
            </a:solidFill>
            <a:latin typeface="Sniglet" panose="020B0604020202020204" charset="0"/>
          </a:endParaRPr>
        </a:p>
      </dgm:t>
    </dgm:pt>
    <dgm:pt modelId="{A3AFC83D-5E22-4BE8-A181-E9DEB098DCB7}" type="pres">
      <dgm:prSet presAssocID="{7018ABCA-6A1A-4F21-BCD1-A522FF4D3E13}" presName="Name0" presStyleCnt="0">
        <dgm:presLayoutVars>
          <dgm:dir/>
          <dgm:animLvl val="lvl"/>
          <dgm:resizeHandles val="exact"/>
        </dgm:presLayoutVars>
      </dgm:prSet>
      <dgm:spPr/>
    </dgm:pt>
    <dgm:pt modelId="{480411EE-3EC2-4EBF-A591-3415EED40803}" type="pres">
      <dgm:prSet presAssocID="{C607F142-1F22-416E-8F26-24A845F8D329}" presName="compositeNode" presStyleCnt="0">
        <dgm:presLayoutVars>
          <dgm:bulletEnabled val="1"/>
        </dgm:presLayoutVars>
      </dgm:prSet>
      <dgm:spPr/>
    </dgm:pt>
    <dgm:pt modelId="{F77C96D1-8B0A-4FF3-BC30-E095BB725B6F}" type="pres">
      <dgm:prSet presAssocID="{C607F142-1F22-416E-8F26-24A845F8D329}" presName="bgRect" presStyleLbl="node1" presStyleIdx="0" presStyleCnt="4"/>
      <dgm:spPr/>
    </dgm:pt>
    <dgm:pt modelId="{037DFCC5-D439-417B-812A-E3F87716B832}" type="pres">
      <dgm:prSet presAssocID="{C607F142-1F22-416E-8F26-24A845F8D329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7FE72746-2824-4301-A35D-5D5810D1EFCC}" type="pres">
      <dgm:prSet presAssocID="{C607F142-1F22-416E-8F26-24A845F8D329}" presName="childNode" presStyleLbl="node1" presStyleIdx="0" presStyleCnt="4">
        <dgm:presLayoutVars>
          <dgm:bulletEnabled val="1"/>
        </dgm:presLayoutVars>
      </dgm:prSet>
      <dgm:spPr/>
    </dgm:pt>
    <dgm:pt modelId="{D29833CB-B3E6-4F15-89C9-AF9251E2BF7C}" type="pres">
      <dgm:prSet presAssocID="{31545E5A-255B-438F-AC54-A1699A214867}" presName="hSp" presStyleCnt="0"/>
      <dgm:spPr/>
    </dgm:pt>
    <dgm:pt modelId="{72DD3079-67DC-43B3-846C-6F715E37ACD7}" type="pres">
      <dgm:prSet presAssocID="{31545E5A-255B-438F-AC54-A1699A214867}" presName="vProcSp" presStyleCnt="0"/>
      <dgm:spPr/>
    </dgm:pt>
    <dgm:pt modelId="{758E7A23-459E-4D55-AD58-36B3544F0EB1}" type="pres">
      <dgm:prSet presAssocID="{31545E5A-255B-438F-AC54-A1699A214867}" presName="vSp1" presStyleCnt="0"/>
      <dgm:spPr/>
    </dgm:pt>
    <dgm:pt modelId="{C775B0DD-FBB8-4FED-B617-8657CF23D36E}" type="pres">
      <dgm:prSet presAssocID="{31545E5A-255B-438F-AC54-A1699A214867}" presName="simulatedConn" presStyleLbl="solidFgAcc1" presStyleIdx="0" presStyleCnt="3"/>
      <dgm:spPr/>
    </dgm:pt>
    <dgm:pt modelId="{2FD7D506-BF79-4293-9F9D-83867EA862A7}" type="pres">
      <dgm:prSet presAssocID="{31545E5A-255B-438F-AC54-A1699A214867}" presName="vSp2" presStyleCnt="0"/>
      <dgm:spPr/>
    </dgm:pt>
    <dgm:pt modelId="{D68D763D-9A2C-4EFB-95D9-64067D30762B}" type="pres">
      <dgm:prSet presAssocID="{31545E5A-255B-438F-AC54-A1699A214867}" presName="sibTrans" presStyleCnt="0"/>
      <dgm:spPr/>
    </dgm:pt>
    <dgm:pt modelId="{C451DD43-5EA1-41E8-AAF0-419248A3CA82}" type="pres">
      <dgm:prSet presAssocID="{B418919F-D5AA-4BCE-A2AF-AABEB6C9211D}" presName="compositeNode" presStyleCnt="0">
        <dgm:presLayoutVars>
          <dgm:bulletEnabled val="1"/>
        </dgm:presLayoutVars>
      </dgm:prSet>
      <dgm:spPr/>
    </dgm:pt>
    <dgm:pt modelId="{4949C75D-8F91-4000-B1DD-D4E5915843B2}" type="pres">
      <dgm:prSet presAssocID="{B418919F-D5AA-4BCE-A2AF-AABEB6C9211D}" presName="bgRect" presStyleLbl="node1" presStyleIdx="1" presStyleCnt="4"/>
      <dgm:spPr/>
    </dgm:pt>
    <dgm:pt modelId="{B26D7401-C952-4C03-8A53-4893D42E8909}" type="pres">
      <dgm:prSet presAssocID="{B418919F-D5AA-4BCE-A2AF-AABEB6C9211D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7A57B53F-805E-48EA-8EEA-135F278D3486}" type="pres">
      <dgm:prSet presAssocID="{B418919F-D5AA-4BCE-A2AF-AABEB6C9211D}" presName="childNode" presStyleLbl="node1" presStyleIdx="1" presStyleCnt="4">
        <dgm:presLayoutVars>
          <dgm:bulletEnabled val="1"/>
        </dgm:presLayoutVars>
      </dgm:prSet>
      <dgm:spPr/>
    </dgm:pt>
    <dgm:pt modelId="{FE6040F1-3EB9-44F6-903A-102B17679C2A}" type="pres">
      <dgm:prSet presAssocID="{A2E40E9D-8225-451E-998D-B14EE78B9F53}" presName="hSp" presStyleCnt="0"/>
      <dgm:spPr/>
    </dgm:pt>
    <dgm:pt modelId="{C4280D10-AF07-4BC8-8EAB-85EAA4D3A7AC}" type="pres">
      <dgm:prSet presAssocID="{A2E40E9D-8225-451E-998D-B14EE78B9F53}" presName="vProcSp" presStyleCnt="0"/>
      <dgm:spPr/>
    </dgm:pt>
    <dgm:pt modelId="{D68269B1-A25D-4D55-9BA7-610F4754E91D}" type="pres">
      <dgm:prSet presAssocID="{A2E40E9D-8225-451E-998D-B14EE78B9F53}" presName="vSp1" presStyleCnt="0"/>
      <dgm:spPr/>
    </dgm:pt>
    <dgm:pt modelId="{B48DDEC1-581A-4A1F-A686-E4176A88B4F6}" type="pres">
      <dgm:prSet presAssocID="{A2E40E9D-8225-451E-998D-B14EE78B9F53}" presName="simulatedConn" presStyleLbl="solidFgAcc1" presStyleIdx="1" presStyleCnt="3"/>
      <dgm:spPr/>
    </dgm:pt>
    <dgm:pt modelId="{16BA3411-0D68-43A9-B2FA-81D0BEF68EC6}" type="pres">
      <dgm:prSet presAssocID="{A2E40E9D-8225-451E-998D-B14EE78B9F53}" presName="vSp2" presStyleCnt="0"/>
      <dgm:spPr/>
    </dgm:pt>
    <dgm:pt modelId="{2F984A95-CDCE-4C11-A353-37933929DC16}" type="pres">
      <dgm:prSet presAssocID="{A2E40E9D-8225-451E-998D-B14EE78B9F53}" presName="sibTrans" presStyleCnt="0"/>
      <dgm:spPr/>
    </dgm:pt>
    <dgm:pt modelId="{8E11BAED-15FC-4000-A27F-2628BC86CD10}" type="pres">
      <dgm:prSet presAssocID="{387FCBE8-DA0D-430D-B716-6ACF5D607764}" presName="compositeNode" presStyleCnt="0">
        <dgm:presLayoutVars>
          <dgm:bulletEnabled val="1"/>
        </dgm:presLayoutVars>
      </dgm:prSet>
      <dgm:spPr/>
    </dgm:pt>
    <dgm:pt modelId="{62F0C42F-BC31-4B61-8B14-4D44809FBFC2}" type="pres">
      <dgm:prSet presAssocID="{387FCBE8-DA0D-430D-B716-6ACF5D607764}" presName="bgRect" presStyleLbl="node1" presStyleIdx="2" presStyleCnt="4"/>
      <dgm:spPr/>
    </dgm:pt>
    <dgm:pt modelId="{28B7AA29-AD61-48CB-AD90-C3E4D41FD5A1}" type="pres">
      <dgm:prSet presAssocID="{387FCBE8-DA0D-430D-B716-6ACF5D607764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0A731123-8345-46DC-8E0F-0C9224FCF6D0}" type="pres">
      <dgm:prSet presAssocID="{387FCBE8-DA0D-430D-B716-6ACF5D607764}" presName="childNode" presStyleLbl="node1" presStyleIdx="2" presStyleCnt="4">
        <dgm:presLayoutVars>
          <dgm:bulletEnabled val="1"/>
        </dgm:presLayoutVars>
      </dgm:prSet>
      <dgm:spPr/>
    </dgm:pt>
    <dgm:pt modelId="{4C46200C-E7DA-4F46-8E88-BF0BB4BF6760}" type="pres">
      <dgm:prSet presAssocID="{37F054E7-36C0-4E52-94FF-DDFCD7EFDA5F}" presName="hSp" presStyleCnt="0"/>
      <dgm:spPr/>
    </dgm:pt>
    <dgm:pt modelId="{9BFE23E7-BB73-401C-82F0-009894232D42}" type="pres">
      <dgm:prSet presAssocID="{37F054E7-36C0-4E52-94FF-DDFCD7EFDA5F}" presName="vProcSp" presStyleCnt="0"/>
      <dgm:spPr/>
    </dgm:pt>
    <dgm:pt modelId="{90EECCE1-3AB8-45A4-BAE9-FB65E979936C}" type="pres">
      <dgm:prSet presAssocID="{37F054E7-36C0-4E52-94FF-DDFCD7EFDA5F}" presName="vSp1" presStyleCnt="0"/>
      <dgm:spPr/>
    </dgm:pt>
    <dgm:pt modelId="{0128C9AA-F67F-4997-AC48-49147B0C294B}" type="pres">
      <dgm:prSet presAssocID="{37F054E7-36C0-4E52-94FF-DDFCD7EFDA5F}" presName="simulatedConn" presStyleLbl="solidFgAcc1" presStyleIdx="2" presStyleCnt="3"/>
      <dgm:spPr/>
    </dgm:pt>
    <dgm:pt modelId="{DCBC8EA8-D042-4345-A886-C8B5C03BDEC6}" type="pres">
      <dgm:prSet presAssocID="{37F054E7-36C0-4E52-94FF-DDFCD7EFDA5F}" presName="vSp2" presStyleCnt="0"/>
      <dgm:spPr/>
    </dgm:pt>
    <dgm:pt modelId="{5BB19348-FD10-4A1E-8012-46DF5A24FD85}" type="pres">
      <dgm:prSet presAssocID="{37F054E7-36C0-4E52-94FF-DDFCD7EFDA5F}" presName="sibTrans" presStyleCnt="0"/>
      <dgm:spPr/>
    </dgm:pt>
    <dgm:pt modelId="{E8D92A1E-4B62-40FF-8470-200EEA739351}" type="pres">
      <dgm:prSet presAssocID="{0940F2C9-44A7-47EC-BE35-4D688D89E964}" presName="compositeNode" presStyleCnt="0">
        <dgm:presLayoutVars>
          <dgm:bulletEnabled val="1"/>
        </dgm:presLayoutVars>
      </dgm:prSet>
      <dgm:spPr/>
    </dgm:pt>
    <dgm:pt modelId="{7E51E188-31CC-44E2-8E87-2FB3C212433B}" type="pres">
      <dgm:prSet presAssocID="{0940F2C9-44A7-47EC-BE35-4D688D89E964}" presName="bgRect" presStyleLbl="node1" presStyleIdx="3" presStyleCnt="4"/>
      <dgm:spPr/>
    </dgm:pt>
    <dgm:pt modelId="{C662C361-E845-414E-9D4B-F980CC574CCA}" type="pres">
      <dgm:prSet presAssocID="{0940F2C9-44A7-47EC-BE35-4D688D89E964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C5C47C72-CD93-4EB2-A4EE-F6749B9E3D1F}" type="pres">
      <dgm:prSet presAssocID="{0940F2C9-44A7-47EC-BE35-4D688D89E964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38228B09-4AD9-4695-B6D7-0CB9011E36BC}" type="presOf" srcId="{7018ABCA-6A1A-4F21-BCD1-A522FF4D3E13}" destId="{A3AFC83D-5E22-4BE8-A181-E9DEB098DCB7}" srcOrd="0" destOrd="0" presId="urn:microsoft.com/office/officeart/2005/8/layout/hProcess7"/>
    <dgm:cxn modelId="{A837440E-8234-457D-908E-A88724C291AB}" type="presOf" srcId="{C607F142-1F22-416E-8F26-24A845F8D329}" destId="{F77C96D1-8B0A-4FF3-BC30-E095BB725B6F}" srcOrd="0" destOrd="0" presId="urn:microsoft.com/office/officeart/2005/8/layout/hProcess7"/>
    <dgm:cxn modelId="{6825CA1F-6C86-4A41-84EB-6BFF5F94A701}" srcId="{7018ABCA-6A1A-4F21-BCD1-A522FF4D3E13}" destId="{0940F2C9-44A7-47EC-BE35-4D688D89E964}" srcOrd="3" destOrd="0" parTransId="{D8972E38-7DA0-4480-A811-CF440666BBAF}" sibTransId="{7D75C80B-DBD0-4490-B8F5-6C18BA4A6AE9}"/>
    <dgm:cxn modelId="{42A9A922-5F7B-49F9-A0D3-E0858886182E}" type="presOf" srcId="{0940F2C9-44A7-47EC-BE35-4D688D89E964}" destId="{C662C361-E845-414E-9D4B-F980CC574CCA}" srcOrd="1" destOrd="0" presId="urn:microsoft.com/office/officeart/2005/8/layout/hProcess7"/>
    <dgm:cxn modelId="{B213FF23-D4FF-4BF2-9489-FC74122133F6}" type="presOf" srcId="{387FCBE8-DA0D-430D-B716-6ACF5D607764}" destId="{28B7AA29-AD61-48CB-AD90-C3E4D41FD5A1}" srcOrd="1" destOrd="0" presId="urn:microsoft.com/office/officeart/2005/8/layout/hProcess7"/>
    <dgm:cxn modelId="{BB5B9E3A-D276-447E-BE0B-F5BB035DEBC6}" type="presOf" srcId="{8957E319-A743-4628-AD7D-07D7DBDE9892}" destId="{7A57B53F-805E-48EA-8EEA-135F278D3486}" srcOrd="0" destOrd="0" presId="urn:microsoft.com/office/officeart/2005/8/layout/hProcess7"/>
    <dgm:cxn modelId="{CAA0555D-DA47-4CA6-97A2-47D8D094B422}" type="presOf" srcId="{B418919F-D5AA-4BCE-A2AF-AABEB6C9211D}" destId="{4949C75D-8F91-4000-B1DD-D4E5915843B2}" srcOrd="0" destOrd="0" presId="urn:microsoft.com/office/officeart/2005/8/layout/hProcess7"/>
    <dgm:cxn modelId="{1BD2B241-486A-41B9-A801-3ACE770A7792}" type="presOf" srcId="{0940F2C9-44A7-47EC-BE35-4D688D89E964}" destId="{7E51E188-31CC-44E2-8E87-2FB3C212433B}" srcOrd="0" destOrd="0" presId="urn:microsoft.com/office/officeart/2005/8/layout/hProcess7"/>
    <dgm:cxn modelId="{F93AB25A-8402-4192-BDE8-73CDBCD4F2AA}" srcId="{7018ABCA-6A1A-4F21-BCD1-A522FF4D3E13}" destId="{B418919F-D5AA-4BCE-A2AF-AABEB6C9211D}" srcOrd="1" destOrd="0" parTransId="{240CBC80-39D0-41A6-A374-2E1EC75C2B10}" sibTransId="{A2E40E9D-8225-451E-998D-B14EE78B9F53}"/>
    <dgm:cxn modelId="{E1F0EF92-0F6C-4672-9D1C-B85255294ABF}" srcId="{0940F2C9-44A7-47EC-BE35-4D688D89E964}" destId="{E9B5D06B-D41C-44D0-A89F-81A29C4477F8}" srcOrd="0" destOrd="0" parTransId="{F30177FC-0F62-4D1E-9470-618A1CCE9A52}" sibTransId="{55CA7512-5586-4C53-9043-E34568360920}"/>
    <dgm:cxn modelId="{913585A6-DD92-4B47-858F-86B4768650CE}" type="presOf" srcId="{B418919F-D5AA-4BCE-A2AF-AABEB6C9211D}" destId="{B26D7401-C952-4C03-8A53-4893D42E8909}" srcOrd="1" destOrd="0" presId="urn:microsoft.com/office/officeart/2005/8/layout/hProcess7"/>
    <dgm:cxn modelId="{27751AA7-C2F0-4883-AF60-B6385B7FC740}" type="presOf" srcId="{C607F142-1F22-416E-8F26-24A845F8D329}" destId="{037DFCC5-D439-417B-812A-E3F87716B832}" srcOrd="1" destOrd="0" presId="urn:microsoft.com/office/officeart/2005/8/layout/hProcess7"/>
    <dgm:cxn modelId="{D3C670B0-FED9-4D57-B12F-4443FAE0DEA5}" type="presOf" srcId="{E18947EB-1F2C-4AEC-9EC0-5D2D226FB46D}" destId="{7FE72746-2824-4301-A35D-5D5810D1EFCC}" srcOrd="0" destOrd="0" presId="urn:microsoft.com/office/officeart/2005/8/layout/hProcess7"/>
    <dgm:cxn modelId="{8D6F4BC6-697A-4962-81A4-006DD5419F58}" srcId="{387FCBE8-DA0D-430D-B716-6ACF5D607764}" destId="{854EBE0F-4C2F-4BB9-99A7-979ECEE091D0}" srcOrd="0" destOrd="0" parTransId="{E107CF92-4EB8-4431-A6CE-7866BCCC826B}" sibTransId="{48C0A9AD-1EAF-4514-81F1-22C8B99C94FA}"/>
    <dgm:cxn modelId="{49149FD7-06B9-4A92-96F5-52C5E8B3E71F}" type="presOf" srcId="{E9B5D06B-D41C-44D0-A89F-81A29C4477F8}" destId="{C5C47C72-CD93-4EB2-A4EE-F6749B9E3D1F}" srcOrd="0" destOrd="0" presId="urn:microsoft.com/office/officeart/2005/8/layout/hProcess7"/>
    <dgm:cxn modelId="{85ECB2E0-A0D4-4B16-958C-10550C727387}" srcId="{7018ABCA-6A1A-4F21-BCD1-A522FF4D3E13}" destId="{387FCBE8-DA0D-430D-B716-6ACF5D607764}" srcOrd="2" destOrd="0" parTransId="{D9A50DD1-96E2-473A-8161-D66B93608D7D}" sibTransId="{37F054E7-36C0-4E52-94FF-DDFCD7EFDA5F}"/>
    <dgm:cxn modelId="{DCE91FE1-3615-4FE2-9025-90B477ACDE53}" srcId="{C607F142-1F22-416E-8F26-24A845F8D329}" destId="{E18947EB-1F2C-4AEC-9EC0-5D2D226FB46D}" srcOrd="0" destOrd="0" parTransId="{808AAEFA-3650-41E5-97B8-B8B84A22E5FA}" sibTransId="{058D2482-CA26-46A4-B218-3E58393387F8}"/>
    <dgm:cxn modelId="{950473E5-74A6-40AA-A0A9-28E2C5976E0E}" srcId="{B418919F-D5AA-4BCE-A2AF-AABEB6C9211D}" destId="{8957E319-A743-4628-AD7D-07D7DBDE9892}" srcOrd="0" destOrd="0" parTransId="{FF1E477C-7CAD-4047-B8A9-284727405BB1}" sibTransId="{590D9470-0A7A-4521-93EA-BD15511FB691}"/>
    <dgm:cxn modelId="{6A2DAEEA-DDA7-41E6-86AB-BCD94EF2BF2D}" type="presOf" srcId="{854EBE0F-4C2F-4BB9-99A7-979ECEE091D0}" destId="{0A731123-8345-46DC-8E0F-0C9224FCF6D0}" srcOrd="0" destOrd="0" presId="urn:microsoft.com/office/officeart/2005/8/layout/hProcess7"/>
    <dgm:cxn modelId="{AF5BDCEB-BA2F-409D-ABED-104BE6B57D2E}" type="presOf" srcId="{387FCBE8-DA0D-430D-B716-6ACF5D607764}" destId="{62F0C42F-BC31-4B61-8B14-4D44809FBFC2}" srcOrd="0" destOrd="0" presId="urn:microsoft.com/office/officeart/2005/8/layout/hProcess7"/>
    <dgm:cxn modelId="{477262F3-4673-4369-9746-CFF5C719CBAB}" srcId="{7018ABCA-6A1A-4F21-BCD1-A522FF4D3E13}" destId="{C607F142-1F22-416E-8F26-24A845F8D329}" srcOrd="0" destOrd="0" parTransId="{C16793F8-61D7-45AA-80F2-C0EDD0B8DBD6}" sibTransId="{31545E5A-255B-438F-AC54-A1699A214867}"/>
    <dgm:cxn modelId="{B7F929CC-8CCF-437A-A6FE-6E3448F8DFF4}" type="presParOf" srcId="{A3AFC83D-5E22-4BE8-A181-E9DEB098DCB7}" destId="{480411EE-3EC2-4EBF-A591-3415EED40803}" srcOrd="0" destOrd="0" presId="urn:microsoft.com/office/officeart/2005/8/layout/hProcess7"/>
    <dgm:cxn modelId="{512D4802-F0CC-414C-B20A-88297F7D5010}" type="presParOf" srcId="{480411EE-3EC2-4EBF-A591-3415EED40803}" destId="{F77C96D1-8B0A-4FF3-BC30-E095BB725B6F}" srcOrd="0" destOrd="0" presId="urn:microsoft.com/office/officeart/2005/8/layout/hProcess7"/>
    <dgm:cxn modelId="{A12EA80E-C68D-449F-A5B6-58BC7AB1F97B}" type="presParOf" srcId="{480411EE-3EC2-4EBF-A591-3415EED40803}" destId="{037DFCC5-D439-417B-812A-E3F87716B832}" srcOrd="1" destOrd="0" presId="urn:microsoft.com/office/officeart/2005/8/layout/hProcess7"/>
    <dgm:cxn modelId="{F3B259F8-BD9F-480F-B980-93B7EA03C2AA}" type="presParOf" srcId="{480411EE-3EC2-4EBF-A591-3415EED40803}" destId="{7FE72746-2824-4301-A35D-5D5810D1EFCC}" srcOrd="2" destOrd="0" presId="urn:microsoft.com/office/officeart/2005/8/layout/hProcess7"/>
    <dgm:cxn modelId="{17E8576F-B96D-4E3A-80FA-11BDAA3CD092}" type="presParOf" srcId="{A3AFC83D-5E22-4BE8-A181-E9DEB098DCB7}" destId="{D29833CB-B3E6-4F15-89C9-AF9251E2BF7C}" srcOrd="1" destOrd="0" presId="urn:microsoft.com/office/officeart/2005/8/layout/hProcess7"/>
    <dgm:cxn modelId="{C25A5A2B-5FE9-4625-AE61-05D7B4292EA3}" type="presParOf" srcId="{A3AFC83D-5E22-4BE8-A181-E9DEB098DCB7}" destId="{72DD3079-67DC-43B3-846C-6F715E37ACD7}" srcOrd="2" destOrd="0" presId="urn:microsoft.com/office/officeart/2005/8/layout/hProcess7"/>
    <dgm:cxn modelId="{45D17209-3D1B-4DE9-A25E-CC5F8EFFB8C1}" type="presParOf" srcId="{72DD3079-67DC-43B3-846C-6F715E37ACD7}" destId="{758E7A23-459E-4D55-AD58-36B3544F0EB1}" srcOrd="0" destOrd="0" presId="urn:microsoft.com/office/officeart/2005/8/layout/hProcess7"/>
    <dgm:cxn modelId="{CF6D3226-92F1-40EA-9599-90C9F0C74649}" type="presParOf" srcId="{72DD3079-67DC-43B3-846C-6F715E37ACD7}" destId="{C775B0DD-FBB8-4FED-B617-8657CF23D36E}" srcOrd="1" destOrd="0" presId="urn:microsoft.com/office/officeart/2005/8/layout/hProcess7"/>
    <dgm:cxn modelId="{F2613F63-D4F7-495B-885D-50E90FD11705}" type="presParOf" srcId="{72DD3079-67DC-43B3-846C-6F715E37ACD7}" destId="{2FD7D506-BF79-4293-9F9D-83867EA862A7}" srcOrd="2" destOrd="0" presId="urn:microsoft.com/office/officeart/2005/8/layout/hProcess7"/>
    <dgm:cxn modelId="{919EDFBB-8FFE-43F4-97EC-9B16934C7BE1}" type="presParOf" srcId="{A3AFC83D-5E22-4BE8-A181-E9DEB098DCB7}" destId="{D68D763D-9A2C-4EFB-95D9-64067D30762B}" srcOrd="3" destOrd="0" presId="urn:microsoft.com/office/officeart/2005/8/layout/hProcess7"/>
    <dgm:cxn modelId="{6595AEE7-26F3-4AE9-A258-AEE2782F5D91}" type="presParOf" srcId="{A3AFC83D-5E22-4BE8-A181-E9DEB098DCB7}" destId="{C451DD43-5EA1-41E8-AAF0-419248A3CA82}" srcOrd="4" destOrd="0" presId="urn:microsoft.com/office/officeart/2005/8/layout/hProcess7"/>
    <dgm:cxn modelId="{BED426A7-981A-46EC-BF93-C78F27216183}" type="presParOf" srcId="{C451DD43-5EA1-41E8-AAF0-419248A3CA82}" destId="{4949C75D-8F91-4000-B1DD-D4E5915843B2}" srcOrd="0" destOrd="0" presId="urn:microsoft.com/office/officeart/2005/8/layout/hProcess7"/>
    <dgm:cxn modelId="{7A495F3E-E135-48A1-A0DA-94BAECF145DD}" type="presParOf" srcId="{C451DD43-5EA1-41E8-AAF0-419248A3CA82}" destId="{B26D7401-C952-4C03-8A53-4893D42E8909}" srcOrd="1" destOrd="0" presId="urn:microsoft.com/office/officeart/2005/8/layout/hProcess7"/>
    <dgm:cxn modelId="{2FFA78B1-963D-472F-AF58-62F5EB454724}" type="presParOf" srcId="{C451DD43-5EA1-41E8-AAF0-419248A3CA82}" destId="{7A57B53F-805E-48EA-8EEA-135F278D3486}" srcOrd="2" destOrd="0" presId="urn:microsoft.com/office/officeart/2005/8/layout/hProcess7"/>
    <dgm:cxn modelId="{6ADA2475-9BAF-4BE3-AC8B-B574853AD56B}" type="presParOf" srcId="{A3AFC83D-5E22-4BE8-A181-E9DEB098DCB7}" destId="{FE6040F1-3EB9-44F6-903A-102B17679C2A}" srcOrd="5" destOrd="0" presId="urn:microsoft.com/office/officeart/2005/8/layout/hProcess7"/>
    <dgm:cxn modelId="{6F1A1DDF-57EA-4F1A-8332-8F1972B5C517}" type="presParOf" srcId="{A3AFC83D-5E22-4BE8-A181-E9DEB098DCB7}" destId="{C4280D10-AF07-4BC8-8EAB-85EAA4D3A7AC}" srcOrd="6" destOrd="0" presId="urn:microsoft.com/office/officeart/2005/8/layout/hProcess7"/>
    <dgm:cxn modelId="{20FF0821-F685-4C6B-861E-FC1975EE2328}" type="presParOf" srcId="{C4280D10-AF07-4BC8-8EAB-85EAA4D3A7AC}" destId="{D68269B1-A25D-4D55-9BA7-610F4754E91D}" srcOrd="0" destOrd="0" presId="urn:microsoft.com/office/officeart/2005/8/layout/hProcess7"/>
    <dgm:cxn modelId="{313110EA-334E-4DA7-86E7-ECD4B36C3745}" type="presParOf" srcId="{C4280D10-AF07-4BC8-8EAB-85EAA4D3A7AC}" destId="{B48DDEC1-581A-4A1F-A686-E4176A88B4F6}" srcOrd="1" destOrd="0" presId="urn:microsoft.com/office/officeart/2005/8/layout/hProcess7"/>
    <dgm:cxn modelId="{D9123AC0-334F-47E5-8BBB-C714A1A1390D}" type="presParOf" srcId="{C4280D10-AF07-4BC8-8EAB-85EAA4D3A7AC}" destId="{16BA3411-0D68-43A9-B2FA-81D0BEF68EC6}" srcOrd="2" destOrd="0" presId="urn:microsoft.com/office/officeart/2005/8/layout/hProcess7"/>
    <dgm:cxn modelId="{C634EB7D-9A8C-4DD7-9F2A-7420E28FD68E}" type="presParOf" srcId="{A3AFC83D-5E22-4BE8-A181-E9DEB098DCB7}" destId="{2F984A95-CDCE-4C11-A353-37933929DC16}" srcOrd="7" destOrd="0" presId="urn:microsoft.com/office/officeart/2005/8/layout/hProcess7"/>
    <dgm:cxn modelId="{8BD621CE-E95B-4BEC-819F-A4638751DD42}" type="presParOf" srcId="{A3AFC83D-5E22-4BE8-A181-E9DEB098DCB7}" destId="{8E11BAED-15FC-4000-A27F-2628BC86CD10}" srcOrd="8" destOrd="0" presId="urn:microsoft.com/office/officeart/2005/8/layout/hProcess7"/>
    <dgm:cxn modelId="{19E1789C-33F3-4846-8324-18C5293140C2}" type="presParOf" srcId="{8E11BAED-15FC-4000-A27F-2628BC86CD10}" destId="{62F0C42F-BC31-4B61-8B14-4D44809FBFC2}" srcOrd="0" destOrd="0" presId="urn:microsoft.com/office/officeart/2005/8/layout/hProcess7"/>
    <dgm:cxn modelId="{8C9ECDDF-175C-4E41-8586-989CE4412343}" type="presParOf" srcId="{8E11BAED-15FC-4000-A27F-2628BC86CD10}" destId="{28B7AA29-AD61-48CB-AD90-C3E4D41FD5A1}" srcOrd="1" destOrd="0" presId="urn:microsoft.com/office/officeart/2005/8/layout/hProcess7"/>
    <dgm:cxn modelId="{4C58FCC8-2508-457F-BCF9-3FEE3A400C54}" type="presParOf" srcId="{8E11BAED-15FC-4000-A27F-2628BC86CD10}" destId="{0A731123-8345-46DC-8E0F-0C9224FCF6D0}" srcOrd="2" destOrd="0" presId="urn:microsoft.com/office/officeart/2005/8/layout/hProcess7"/>
    <dgm:cxn modelId="{D16EB23F-86E7-4770-BEEE-FCACB0241186}" type="presParOf" srcId="{A3AFC83D-5E22-4BE8-A181-E9DEB098DCB7}" destId="{4C46200C-E7DA-4F46-8E88-BF0BB4BF6760}" srcOrd="9" destOrd="0" presId="urn:microsoft.com/office/officeart/2005/8/layout/hProcess7"/>
    <dgm:cxn modelId="{82051C65-3C3B-4EF1-B62A-A287FF566D3B}" type="presParOf" srcId="{A3AFC83D-5E22-4BE8-A181-E9DEB098DCB7}" destId="{9BFE23E7-BB73-401C-82F0-009894232D42}" srcOrd="10" destOrd="0" presId="urn:microsoft.com/office/officeart/2005/8/layout/hProcess7"/>
    <dgm:cxn modelId="{6D14E94A-D07D-4A4D-8435-E13B120592D8}" type="presParOf" srcId="{9BFE23E7-BB73-401C-82F0-009894232D42}" destId="{90EECCE1-3AB8-45A4-BAE9-FB65E979936C}" srcOrd="0" destOrd="0" presId="urn:microsoft.com/office/officeart/2005/8/layout/hProcess7"/>
    <dgm:cxn modelId="{44C0A6F7-3274-47AF-A452-5E8F2C722053}" type="presParOf" srcId="{9BFE23E7-BB73-401C-82F0-009894232D42}" destId="{0128C9AA-F67F-4997-AC48-49147B0C294B}" srcOrd="1" destOrd="0" presId="urn:microsoft.com/office/officeart/2005/8/layout/hProcess7"/>
    <dgm:cxn modelId="{5FA60474-B76A-4422-A5D5-BDB0A61CBDA4}" type="presParOf" srcId="{9BFE23E7-BB73-401C-82F0-009894232D42}" destId="{DCBC8EA8-D042-4345-A886-C8B5C03BDEC6}" srcOrd="2" destOrd="0" presId="urn:microsoft.com/office/officeart/2005/8/layout/hProcess7"/>
    <dgm:cxn modelId="{83B0EFBF-6EE1-49E0-A76F-624730E34CE3}" type="presParOf" srcId="{A3AFC83D-5E22-4BE8-A181-E9DEB098DCB7}" destId="{5BB19348-FD10-4A1E-8012-46DF5A24FD85}" srcOrd="11" destOrd="0" presId="urn:microsoft.com/office/officeart/2005/8/layout/hProcess7"/>
    <dgm:cxn modelId="{025E3923-FF21-41F7-8C5B-7B8B2DFD61CB}" type="presParOf" srcId="{A3AFC83D-5E22-4BE8-A181-E9DEB098DCB7}" destId="{E8D92A1E-4B62-40FF-8470-200EEA739351}" srcOrd="12" destOrd="0" presId="urn:microsoft.com/office/officeart/2005/8/layout/hProcess7"/>
    <dgm:cxn modelId="{4DCC7D61-4929-48EE-80D0-97FD36A9D937}" type="presParOf" srcId="{E8D92A1E-4B62-40FF-8470-200EEA739351}" destId="{7E51E188-31CC-44E2-8E87-2FB3C212433B}" srcOrd="0" destOrd="0" presId="urn:microsoft.com/office/officeart/2005/8/layout/hProcess7"/>
    <dgm:cxn modelId="{9D81DE75-05A1-4748-BA8A-824325BA1545}" type="presParOf" srcId="{E8D92A1E-4B62-40FF-8470-200EEA739351}" destId="{C662C361-E845-414E-9D4B-F980CC574CCA}" srcOrd="1" destOrd="0" presId="urn:microsoft.com/office/officeart/2005/8/layout/hProcess7"/>
    <dgm:cxn modelId="{804B4A43-3367-46A0-871A-49FA916DC304}" type="presParOf" srcId="{E8D92A1E-4B62-40FF-8470-200EEA739351}" destId="{C5C47C72-CD93-4EB2-A4EE-F6749B9E3D1F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87ECA83-4FF5-4C71-B572-F232F7B17C0A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433D5F1-4D20-4125-B201-447D0DCFD292}">
      <dgm:prSet custT="1"/>
      <dgm:spPr>
        <a:noFill/>
        <a:ln>
          <a:noFill/>
        </a:ln>
      </dgm:spPr>
      <dgm:t>
        <a:bodyPr/>
        <a:lstStyle/>
        <a:p>
          <a:r>
            <a:rPr lang="en-US" sz="2000" b="0" i="0" dirty="0">
              <a:latin typeface="Sniglet" panose="020B0604020202020204" charset="0"/>
            </a:rPr>
            <a:t>Simple Line Graph</a:t>
          </a:r>
          <a:endParaRPr lang="en-US" sz="2000" dirty="0">
            <a:latin typeface="Sniglet" panose="020B0604020202020204" charset="0"/>
          </a:endParaRPr>
        </a:p>
      </dgm:t>
    </dgm:pt>
    <dgm:pt modelId="{E33E7416-3229-4049-B096-F59A3B2D97BB}" type="parTrans" cxnId="{EF17C2CD-1458-485A-B567-2B2245C2561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EB9E993F-1438-4D3E-8DA4-C1001B1A59EE}" type="sibTrans" cxnId="{EF17C2CD-1458-485A-B567-2B2245C2561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94E9FCA5-0A6F-48BE-8128-E692F0222837}">
      <dgm:prSet custT="1"/>
      <dgm:spPr/>
      <dgm:t>
        <a:bodyPr/>
        <a:lstStyle/>
        <a:p>
          <a:r>
            <a:rPr lang="en-US" sz="2000" b="0" i="0" dirty="0">
              <a:latin typeface="Sniglet" panose="020B0604020202020204" charset="0"/>
            </a:rPr>
            <a:t>Multiple Bar Graph</a:t>
          </a:r>
          <a:endParaRPr lang="en-US" sz="2000" dirty="0">
            <a:latin typeface="Sniglet" panose="020B0604020202020204" charset="0"/>
          </a:endParaRPr>
        </a:p>
      </dgm:t>
    </dgm:pt>
    <dgm:pt modelId="{A2B69418-47FA-4A17-9240-5768C3A50215}" type="parTrans" cxnId="{1E79775F-CA67-4406-8BB1-CBC5D3D2327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49ADFDC-ED1F-4EAB-BDAC-5368B4FD0534}" type="sibTrans" cxnId="{1E79775F-CA67-4406-8BB1-CBC5D3D2327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7BB406A-C90B-48CF-A4F1-FB6249AE0EB1}">
      <dgm:prSet custT="1"/>
      <dgm:spPr>
        <a:noFill/>
        <a:ln>
          <a:noFill/>
        </a:ln>
      </dgm:spPr>
      <dgm:t>
        <a:bodyPr/>
        <a:lstStyle/>
        <a:p>
          <a:r>
            <a:rPr lang="en-US" sz="2000" b="0" i="0" dirty="0">
              <a:latin typeface="Sniglet" panose="020B0604020202020204" charset="0"/>
            </a:rPr>
            <a:t>Band / Area Graph</a:t>
          </a:r>
          <a:endParaRPr lang="en-US" sz="2000" dirty="0">
            <a:latin typeface="Sniglet" panose="020B0604020202020204" charset="0"/>
          </a:endParaRPr>
        </a:p>
      </dgm:t>
    </dgm:pt>
    <dgm:pt modelId="{3CDDD762-5ED5-413F-9196-820300697FE1}" type="parTrans" cxnId="{7874A993-DB63-4D3C-8ECF-D989C124F38C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CAA36834-89ED-452F-AB02-8AAC1924DB3A}" type="sibTrans" cxnId="{7874A993-DB63-4D3C-8ECF-D989C124F38C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D77BA8F-8E6C-4CFD-8415-7DFE6CCA45D7}">
      <dgm:prSet custT="1"/>
      <dgm:spPr>
        <a:noFill/>
        <a:ln>
          <a:noFill/>
        </a:ln>
      </dgm:spPr>
      <dgm:t>
        <a:bodyPr/>
        <a:lstStyle/>
        <a:p>
          <a:r>
            <a:rPr lang="en-US" sz="2000" b="0" i="0" dirty="0">
              <a:latin typeface="Sniglet" panose="020B0604020202020204" charset="0"/>
            </a:rPr>
            <a:t>Multiple Bands Graph</a:t>
          </a:r>
          <a:endParaRPr lang="en-US" sz="2000" dirty="0">
            <a:latin typeface="Sniglet" panose="020B0604020202020204" charset="0"/>
          </a:endParaRPr>
        </a:p>
      </dgm:t>
    </dgm:pt>
    <dgm:pt modelId="{48971AE3-0319-454D-B6C3-E5892C950CC8}" type="parTrans" cxnId="{F6454637-3F97-4D03-A0DF-D42CFFB18720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3918B56C-E2B8-4246-A410-1E89A794035A}" type="sibTrans" cxnId="{F6454637-3F97-4D03-A0DF-D42CFFB18720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FE03954-F12A-475B-9C2B-305D3A64B374}">
      <dgm:prSet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Sniglet" panose="020B0604020202020204" charset="0"/>
            </a:rPr>
            <a:t>One trend</a:t>
          </a:r>
        </a:p>
      </dgm:t>
    </dgm:pt>
    <dgm:pt modelId="{3C9F8215-FB61-4C25-A324-F3E5ECB79805}" type="parTrans" cxnId="{A58801FB-7B79-4073-B0A0-E942BF6AB1DB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9838074-D9F6-47A1-880B-A5B6E39B0719}" type="sibTrans" cxnId="{A58801FB-7B79-4073-B0A0-E942BF6AB1DB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F1A8474F-724A-4F29-B165-339604EE1675}">
      <dgm:prSet custT="1"/>
      <dgm:spPr/>
      <dgm:t>
        <a:bodyPr/>
        <a:lstStyle/>
        <a:p>
          <a:r>
            <a:rPr lang="en-US" sz="2000" dirty="0">
              <a:latin typeface="Sniglet" panose="020B0604020202020204" charset="0"/>
            </a:rPr>
            <a:t>Multiple trends</a:t>
          </a:r>
        </a:p>
      </dgm:t>
    </dgm:pt>
    <dgm:pt modelId="{09EED23E-F7CF-479E-BC88-8D02330CC9E8}" type="parTrans" cxnId="{F65842D4-B720-4CEA-B31B-5CA48246924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F6B3456B-449B-4F5F-B057-04A03C7E5A71}" type="sibTrans" cxnId="{F65842D4-B720-4CEA-B31B-5CA48246924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4D95561B-6550-4603-A0C5-049BAE08BBB6}">
      <dgm:prSet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Sniglet" panose="020B0604020202020204" charset="0"/>
            </a:rPr>
            <a:t>Shaded bands beneath the plot lines</a:t>
          </a:r>
        </a:p>
      </dgm:t>
    </dgm:pt>
    <dgm:pt modelId="{5A279FBB-C4FB-4EEC-A6BC-3EC4E167CCCD}" type="parTrans" cxnId="{9C250116-F223-429A-8733-9CCDFC91E369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19E2E31-AA57-4BAF-9738-AA12F3B24379}" type="sibTrans" cxnId="{9C250116-F223-429A-8733-9CCDFC91E369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6B0D36F3-A0E0-4397-B792-26508663583A}">
      <dgm:prSet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Sniglet" panose="020B0604020202020204" charset="0"/>
            </a:rPr>
            <a:t>Multiple shaded bands</a:t>
          </a:r>
        </a:p>
      </dgm:t>
    </dgm:pt>
    <dgm:pt modelId="{FADAAE43-9DCD-4696-B02F-D4E928AC296D}" type="parTrans" cxnId="{DB8FF88D-23C0-49F2-814C-EC50C6247C6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303CEAC-D408-4D91-92B4-47D079B712A3}" type="sibTrans" cxnId="{DB8FF88D-23C0-49F2-814C-EC50C6247C6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8470FC12-3DFD-4006-A418-341A9F392438}" type="pres">
      <dgm:prSet presAssocID="{487ECA83-4FF5-4C71-B572-F232F7B17C0A}" presName="linear" presStyleCnt="0">
        <dgm:presLayoutVars>
          <dgm:dir/>
          <dgm:animLvl val="lvl"/>
          <dgm:resizeHandles val="exact"/>
        </dgm:presLayoutVars>
      </dgm:prSet>
      <dgm:spPr/>
    </dgm:pt>
    <dgm:pt modelId="{DC358356-7141-4B7D-973B-15EBF37A2B25}" type="pres">
      <dgm:prSet presAssocID="{6433D5F1-4D20-4125-B201-447D0DCFD292}" presName="parentLin" presStyleCnt="0"/>
      <dgm:spPr/>
    </dgm:pt>
    <dgm:pt modelId="{BCB6C980-EF13-4906-AF5E-15E2612E47A3}" type="pres">
      <dgm:prSet presAssocID="{6433D5F1-4D20-4125-B201-447D0DCFD292}" presName="parentLeftMargin" presStyleLbl="node1" presStyleIdx="0" presStyleCnt="4"/>
      <dgm:spPr/>
    </dgm:pt>
    <dgm:pt modelId="{1D015499-6FDD-4163-91A2-7212844E00E5}" type="pres">
      <dgm:prSet presAssocID="{6433D5F1-4D20-4125-B201-447D0DCFD29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E6499F1-7BD4-4E85-8CA5-178EB7C54CD9}" type="pres">
      <dgm:prSet presAssocID="{6433D5F1-4D20-4125-B201-447D0DCFD292}" presName="negativeSpace" presStyleCnt="0"/>
      <dgm:spPr/>
    </dgm:pt>
    <dgm:pt modelId="{171E47BC-6482-449D-9BFE-AFCBA31E4E61}" type="pres">
      <dgm:prSet presAssocID="{6433D5F1-4D20-4125-B201-447D0DCFD292}" presName="childText" presStyleLbl="conFgAcc1" presStyleIdx="0" presStyleCnt="4">
        <dgm:presLayoutVars>
          <dgm:bulletEnabled val="1"/>
        </dgm:presLayoutVars>
      </dgm:prSet>
      <dgm:spPr/>
    </dgm:pt>
    <dgm:pt modelId="{E2BB585B-397F-4FDA-BCC5-E5BC974A7FBD}" type="pres">
      <dgm:prSet presAssocID="{EB9E993F-1438-4D3E-8DA4-C1001B1A59EE}" presName="spaceBetweenRectangles" presStyleCnt="0"/>
      <dgm:spPr/>
    </dgm:pt>
    <dgm:pt modelId="{58BB3711-DD23-44E1-A9BF-AFF89E2850D1}" type="pres">
      <dgm:prSet presAssocID="{94E9FCA5-0A6F-48BE-8128-E692F0222837}" presName="parentLin" presStyleCnt="0"/>
      <dgm:spPr/>
    </dgm:pt>
    <dgm:pt modelId="{794F1131-A17B-486E-853E-0D8420A2D1F0}" type="pres">
      <dgm:prSet presAssocID="{94E9FCA5-0A6F-48BE-8128-E692F0222837}" presName="parentLeftMargin" presStyleLbl="node1" presStyleIdx="0" presStyleCnt="4"/>
      <dgm:spPr/>
    </dgm:pt>
    <dgm:pt modelId="{A391F37C-54BD-43ED-8FB4-518DEF3EB000}" type="pres">
      <dgm:prSet presAssocID="{94E9FCA5-0A6F-48BE-8128-E692F022283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33F0DAF-8AB1-4B63-81FC-19556FC003A4}" type="pres">
      <dgm:prSet presAssocID="{94E9FCA5-0A6F-48BE-8128-E692F0222837}" presName="negativeSpace" presStyleCnt="0"/>
      <dgm:spPr/>
    </dgm:pt>
    <dgm:pt modelId="{6CCB7647-0611-4D0A-81FE-C42EBCEDB388}" type="pres">
      <dgm:prSet presAssocID="{94E9FCA5-0A6F-48BE-8128-E692F0222837}" presName="childText" presStyleLbl="conFgAcc1" presStyleIdx="1" presStyleCnt="4">
        <dgm:presLayoutVars>
          <dgm:bulletEnabled val="1"/>
        </dgm:presLayoutVars>
      </dgm:prSet>
      <dgm:spPr/>
    </dgm:pt>
    <dgm:pt modelId="{5C8E0990-EB48-4D4B-AD26-47FC9F760AB2}" type="pres">
      <dgm:prSet presAssocID="{D49ADFDC-ED1F-4EAB-BDAC-5368B4FD0534}" presName="spaceBetweenRectangles" presStyleCnt="0"/>
      <dgm:spPr/>
    </dgm:pt>
    <dgm:pt modelId="{51770FD0-FA02-4B64-AA41-4E5D5AFA30F0}" type="pres">
      <dgm:prSet presAssocID="{D7BB406A-C90B-48CF-A4F1-FB6249AE0EB1}" presName="parentLin" presStyleCnt="0"/>
      <dgm:spPr/>
    </dgm:pt>
    <dgm:pt modelId="{1642E1BB-898B-4BE8-92BF-5CA26EDC91A9}" type="pres">
      <dgm:prSet presAssocID="{D7BB406A-C90B-48CF-A4F1-FB6249AE0EB1}" presName="parentLeftMargin" presStyleLbl="node1" presStyleIdx="1" presStyleCnt="4"/>
      <dgm:spPr/>
    </dgm:pt>
    <dgm:pt modelId="{B94D3367-E2D8-4E0B-AF5B-096D5B124EDA}" type="pres">
      <dgm:prSet presAssocID="{D7BB406A-C90B-48CF-A4F1-FB6249AE0EB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6E4575E-29E1-45C8-A311-5F4753FDC1A6}" type="pres">
      <dgm:prSet presAssocID="{D7BB406A-C90B-48CF-A4F1-FB6249AE0EB1}" presName="negativeSpace" presStyleCnt="0"/>
      <dgm:spPr/>
    </dgm:pt>
    <dgm:pt modelId="{96283946-8CA2-4ABF-BF64-0AD79E577256}" type="pres">
      <dgm:prSet presAssocID="{D7BB406A-C90B-48CF-A4F1-FB6249AE0EB1}" presName="childText" presStyleLbl="conFgAcc1" presStyleIdx="2" presStyleCnt="4">
        <dgm:presLayoutVars>
          <dgm:bulletEnabled val="1"/>
        </dgm:presLayoutVars>
      </dgm:prSet>
      <dgm:spPr/>
    </dgm:pt>
    <dgm:pt modelId="{05D2BD84-25CD-47D7-B20B-15EB50CA70F1}" type="pres">
      <dgm:prSet presAssocID="{CAA36834-89ED-452F-AB02-8AAC1924DB3A}" presName="spaceBetweenRectangles" presStyleCnt="0"/>
      <dgm:spPr/>
    </dgm:pt>
    <dgm:pt modelId="{FA4ED583-066E-419A-8AFD-E8AEB3F32F01}" type="pres">
      <dgm:prSet presAssocID="{AD77BA8F-8E6C-4CFD-8415-7DFE6CCA45D7}" presName="parentLin" presStyleCnt="0"/>
      <dgm:spPr/>
    </dgm:pt>
    <dgm:pt modelId="{E3F6F39C-BADE-49CB-BB95-8C913FE0440F}" type="pres">
      <dgm:prSet presAssocID="{AD77BA8F-8E6C-4CFD-8415-7DFE6CCA45D7}" presName="parentLeftMargin" presStyleLbl="node1" presStyleIdx="2" presStyleCnt="4"/>
      <dgm:spPr/>
    </dgm:pt>
    <dgm:pt modelId="{554FAB23-6B6B-413D-9809-DB1A5E9A7BFD}" type="pres">
      <dgm:prSet presAssocID="{AD77BA8F-8E6C-4CFD-8415-7DFE6CCA45D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E01A3BA-9B1A-4689-A083-D3EB86305A7D}" type="pres">
      <dgm:prSet presAssocID="{AD77BA8F-8E6C-4CFD-8415-7DFE6CCA45D7}" presName="negativeSpace" presStyleCnt="0"/>
      <dgm:spPr/>
    </dgm:pt>
    <dgm:pt modelId="{88E88018-D6A4-4201-9B17-0A4A4DE5F149}" type="pres">
      <dgm:prSet presAssocID="{AD77BA8F-8E6C-4CFD-8415-7DFE6CCA45D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D8D4103-0E20-4EAB-A481-3B09C3CEF533}" type="presOf" srcId="{F1A8474F-724A-4F29-B165-339604EE1675}" destId="{6CCB7647-0611-4D0A-81FE-C42EBCEDB388}" srcOrd="0" destOrd="0" presId="urn:microsoft.com/office/officeart/2005/8/layout/list1"/>
    <dgm:cxn modelId="{21DC730A-A202-420B-83E1-15B85F3C9C1A}" type="presOf" srcId="{6433D5F1-4D20-4125-B201-447D0DCFD292}" destId="{1D015499-6FDD-4163-91A2-7212844E00E5}" srcOrd="1" destOrd="0" presId="urn:microsoft.com/office/officeart/2005/8/layout/list1"/>
    <dgm:cxn modelId="{9C250116-F223-429A-8733-9CCDFC91E369}" srcId="{D7BB406A-C90B-48CF-A4F1-FB6249AE0EB1}" destId="{4D95561B-6550-4603-A0C5-049BAE08BBB6}" srcOrd="0" destOrd="0" parTransId="{5A279FBB-C4FB-4EEC-A6BC-3EC4E167CCCD}" sibTransId="{A19E2E31-AA57-4BAF-9738-AA12F3B24379}"/>
    <dgm:cxn modelId="{C242C728-EFC3-494D-A177-1D2EBFDB4801}" type="presOf" srcId="{AD77BA8F-8E6C-4CFD-8415-7DFE6CCA45D7}" destId="{554FAB23-6B6B-413D-9809-DB1A5E9A7BFD}" srcOrd="1" destOrd="0" presId="urn:microsoft.com/office/officeart/2005/8/layout/list1"/>
    <dgm:cxn modelId="{F6454637-3F97-4D03-A0DF-D42CFFB18720}" srcId="{487ECA83-4FF5-4C71-B572-F232F7B17C0A}" destId="{AD77BA8F-8E6C-4CFD-8415-7DFE6CCA45D7}" srcOrd="3" destOrd="0" parTransId="{48971AE3-0319-454D-B6C3-E5892C950CC8}" sibTransId="{3918B56C-E2B8-4246-A410-1E89A794035A}"/>
    <dgm:cxn modelId="{1E79775F-CA67-4406-8BB1-CBC5D3D23272}" srcId="{487ECA83-4FF5-4C71-B572-F232F7B17C0A}" destId="{94E9FCA5-0A6F-48BE-8128-E692F0222837}" srcOrd="1" destOrd="0" parTransId="{A2B69418-47FA-4A17-9240-5768C3A50215}" sibTransId="{D49ADFDC-ED1F-4EAB-BDAC-5368B4FD0534}"/>
    <dgm:cxn modelId="{37319D65-035A-4D3F-9C6D-10B772553C02}" type="presOf" srcId="{DFE03954-F12A-475B-9C2B-305D3A64B374}" destId="{171E47BC-6482-449D-9BFE-AFCBA31E4E61}" srcOrd="0" destOrd="0" presId="urn:microsoft.com/office/officeart/2005/8/layout/list1"/>
    <dgm:cxn modelId="{D7D5234C-7194-4A7C-AE92-F65C0E726BB5}" type="presOf" srcId="{6433D5F1-4D20-4125-B201-447D0DCFD292}" destId="{BCB6C980-EF13-4906-AF5E-15E2612E47A3}" srcOrd="0" destOrd="0" presId="urn:microsoft.com/office/officeart/2005/8/layout/list1"/>
    <dgm:cxn modelId="{417EDE70-DFB0-43D8-9743-6AFA9A1457D6}" type="presOf" srcId="{AD77BA8F-8E6C-4CFD-8415-7DFE6CCA45D7}" destId="{E3F6F39C-BADE-49CB-BB95-8C913FE0440F}" srcOrd="0" destOrd="0" presId="urn:microsoft.com/office/officeart/2005/8/layout/list1"/>
    <dgm:cxn modelId="{B29F7584-558E-49B8-A2DC-E648920B1E7F}" type="presOf" srcId="{4D95561B-6550-4603-A0C5-049BAE08BBB6}" destId="{96283946-8CA2-4ABF-BF64-0AD79E577256}" srcOrd="0" destOrd="0" presId="urn:microsoft.com/office/officeart/2005/8/layout/list1"/>
    <dgm:cxn modelId="{F4DC6A8B-506B-4C77-8615-CE06796F53E9}" type="presOf" srcId="{6B0D36F3-A0E0-4397-B792-26508663583A}" destId="{88E88018-D6A4-4201-9B17-0A4A4DE5F149}" srcOrd="0" destOrd="0" presId="urn:microsoft.com/office/officeart/2005/8/layout/list1"/>
    <dgm:cxn modelId="{DB8FF88D-23C0-49F2-814C-EC50C6247C61}" srcId="{AD77BA8F-8E6C-4CFD-8415-7DFE6CCA45D7}" destId="{6B0D36F3-A0E0-4397-B792-26508663583A}" srcOrd="0" destOrd="0" parTransId="{FADAAE43-9DCD-4696-B02F-D4E928AC296D}" sibTransId="{A303CEAC-D408-4D91-92B4-47D079B712A3}"/>
    <dgm:cxn modelId="{7874A993-DB63-4D3C-8ECF-D989C124F38C}" srcId="{487ECA83-4FF5-4C71-B572-F232F7B17C0A}" destId="{D7BB406A-C90B-48CF-A4F1-FB6249AE0EB1}" srcOrd="2" destOrd="0" parTransId="{3CDDD762-5ED5-413F-9196-820300697FE1}" sibTransId="{CAA36834-89ED-452F-AB02-8AAC1924DB3A}"/>
    <dgm:cxn modelId="{095C12B9-1FF8-4F26-9C40-38D4578DB19E}" type="presOf" srcId="{487ECA83-4FF5-4C71-B572-F232F7B17C0A}" destId="{8470FC12-3DFD-4006-A418-341A9F392438}" srcOrd="0" destOrd="0" presId="urn:microsoft.com/office/officeart/2005/8/layout/list1"/>
    <dgm:cxn modelId="{19A09BBA-299C-4A8C-9354-FA1989C56773}" type="presOf" srcId="{D7BB406A-C90B-48CF-A4F1-FB6249AE0EB1}" destId="{1642E1BB-898B-4BE8-92BF-5CA26EDC91A9}" srcOrd="0" destOrd="0" presId="urn:microsoft.com/office/officeart/2005/8/layout/list1"/>
    <dgm:cxn modelId="{7FA58FC5-D120-470C-9A53-B30E5F33FA25}" type="presOf" srcId="{94E9FCA5-0A6F-48BE-8128-E692F0222837}" destId="{794F1131-A17B-486E-853E-0D8420A2D1F0}" srcOrd="0" destOrd="0" presId="urn:microsoft.com/office/officeart/2005/8/layout/list1"/>
    <dgm:cxn modelId="{EF17C2CD-1458-485A-B567-2B2245C25611}" srcId="{487ECA83-4FF5-4C71-B572-F232F7B17C0A}" destId="{6433D5F1-4D20-4125-B201-447D0DCFD292}" srcOrd="0" destOrd="0" parTransId="{E33E7416-3229-4049-B096-F59A3B2D97BB}" sibTransId="{EB9E993F-1438-4D3E-8DA4-C1001B1A59EE}"/>
    <dgm:cxn modelId="{F65842D4-B720-4CEA-B31B-5CA482469242}" srcId="{94E9FCA5-0A6F-48BE-8128-E692F0222837}" destId="{F1A8474F-724A-4F29-B165-339604EE1675}" srcOrd="0" destOrd="0" parTransId="{09EED23E-F7CF-479E-BC88-8D02330CC9E8}" sibTransId="{F6B3456B-449B-4F5F-B057-04A03C7E5A71}"/>
    <dgm:cxn modelId="{09CF0CD9-8565-4125-9EA8-3C8021DDE789}" type="presOf" srcId="{D7BB406A-C90B-48CF-A4F1-FB6249AE0EB1}" destId="{B94D3367-E2D8-4E0B-AF5B-096D5B124EDA}" srcOrd="1" destOrd="0" presId="urn:microsoft.com/office/officeart/2005/8/layout/list1"/>
    <dgm:cxn modelId="{BA41C1DE-57D8-438F-8B3F-AB03FF564DE7}" type="presOf" srcId="{94E9FCA5-0A6F-48BE-8128-E692F0222837}" destId="{A391F37C-54BD-43ED-8FB4-518DEF3EB000}" srcOrd="1" destOrd="0" presId="urn:microsoft.com/office/officeart/2005/8/layout/list1"/>
    <dgm:cxn modelId="{A58801FB-7B79-4073-B0A0-E942BF6AB1DB}" srcId="{6433D5F1-4D20-4125-B201-447D0DCFD292}" destId="{DFE03954-F12A-475B-9C2B-305D3A64B374}" srcOrd="0" destOrd="0" parTransId="{3C9F8215-FB61-4C25-A324-F3E5ECB79805}" sibTransId="{D9838074-D9F6-47A1-880B-A5B6E39B0719}"/>
    <dgm:cxn modelId="{66FF9CA3-D5C1-4BA8-B58D-C8458BB7B38A}" type="presParOf" srcId="{8470FC12-3DFD-4006-A418-341A9F392438}" destId="{DC358356-7141-4B7D-973B-15EBF37A2B25}" srcOrd="0" destOrd="0" presId="urn:microsoft.com/office/officeart/2005/8/layout/list1"/>
    <dgm:cxn modelId="{FFBF5883-65CB-4F30-B2FE-56016CB05963}" type="presParOf" srcId="{DC358356-7141-4B7D-973B-15EBF37A2B25}" destId="{BCB6C980-EF13-4906-AF5E-15E2612E47A3}" srcOrd="0" destOrd="0" presId="urn:microsoft.com/office/officeart/2005/8/layout/list1"/>
    <dgm:cxn modelId="{70A9845E-A59B-4FDE-BF8F-62D5FD24DC97}" type="presParOf" srcId="{DC358356-7141-4B7D-973B-15EBF37A2B25}" destId="{1D015499-6FDD-4163-91A2-7212844E00E5}" srcOrd="1" destOrd="0" presId="urn:microsoft.com/office/officeart/2005/8/layout/list1"/>
    <dgm:cxn modelId="{B1F20E71-5C44-48E4-9862-2F916B02349B}" type="presParOf" srcId="{8470FC12-3DFD-4006-A418-341A9F392438}" destId="{7E6499F1-7BD4-4E85-8CA5-178EB7C54CD9}" srcOrd="1" destOrd="0" presId="urn:microsoft.com/office/officeart/2005/8/layout/list1"/>
    <dgm:cxn modelId="{80D19660-8C95-4BD8-83C2-D1C3CF1E7E7A}" type="presParOf" srcId="{8470FC12-3DFD-4006-A418-341A9F392438}" destId="{171E47BC-6482-449D-9BFE-AFCBA31E4E61}" srcOrd="2" destOrd="0" presId="urn:microsoft.com/office/officeart/2005/8/layout/list1"/>
    <dgm:cxn modelId="{ED286681-48F6-41F3-B303-08C24D878F80}" type="presParOf" srcId="{8470FC12-3DFD-4006-A418-341A9F392438}" destId="{E2BB585B-397F-4FDA-BCC5-E5BC974A7FBD}" srcOrd="3" destOrd="0" presId="urn:microsoft.com/office/officeart/2005/8/layout/list1"/>
    <dgm:cxn modelId="{2A4069B1-91E8-46D1-A8F1-B12A4532400A}" type="presParOf" srcId="{8470FC12-3DFD-4006-A418-341A9F392438}" destId="{58BB3711-DD23-44E1-A9BF-AFF89E2850D1}" srcOrd="4" destOrd="0" presId="urn:microsoft.com/office/officeart/2005/8/layout/list1"/>
    <dgm:cxn modelId="{C0E26C8D-D9F8-41FA-B672-527ACE6707E0}" type="presParOf" srcId="{58BB3711-DD23-44E1-A9BF-AFF89E2850D1}" destId="{794F1131-A17B-486E-853E-0D8420A2D1F0}" srcOrd="0" destOrd="0" presId="urn:microsoft.com/office/officeart/2005/8/layout/list1"/>
    <dgm:cxn modelId="{CE0F01C7-3534-4F59-AE5A-E45A1A24E81E}" type="presParOf" srcId="{58BB3711-DD23-44E1-A9BF-AFF89E2850D1}" destId="{A391F37C-54BD-43ED-8FB4-518DEF3EB000}" srcOrd="1" destOrd="0" presId="urn:microsoft.com/office/officeart/2005/8/layout/list1"/>
    <dgm:cxn modelId="{CDB84ABD-7B7E-4592-8709-4208181FD3DC}" type="presParOf" srcId="{8470FC12-3DFD-4006-A418-341A9F392438}" destId="{833F0DAF-8AB1-4B63-81FC-19556FC003A4}" srcOrd="5" destOrd="0" presId="urn:microsoft.com/office/officeart/2005/8/layout/list1"/>
    <dgm:cxn modelId="{C9626EA9-CB58-4AF6-990A-2A867E98BBF9}" type="presParOf" srcId="{8470FC12-3DFD-4006-A418-341A9F392438}" destId="{6CCB7647-0611-4D0A-81FE-C42EBCEDB388}" srcOrd="6" destOrd="0" presId="urn:microsoft.com/office/officeart/2005/8/layout/list1"/>
    <dgm:cxn modelId="{360D26CA-9D20-46FC-8FFD-83C997F82028}" type="presParOf" srcId="{8470FC12-3DFD-4006-A418-341A9F392438}" destId="{5C8E0990-EB48-4D4B-AD26-47FC9F760AB2}" srcOrd="7" destOrd="0" presId="urn:microsoft.com/office/officeart/2005/8/layout/list1"/>
    <dgm:cxn modelId="{632EA1D6-6E39-4B63-ABA1-15A5070A1395}" type="presParOf" srcId="{8470FC12-3DFD-4006-A418-341A9F392438}" destId="{51770FD0-FA02-4B64-AA41-4E5D5AFA30F0}" srcOrd="8" destOrd="0" presId="urn:microsoft.com/office/officeart/2005/8/layout/list1"/>
    <dgm:cxn modelId="{580D78E8-E418-4F60-8EB2-E8554E98AD7E}" type="presParOf" srcId="{51770FD0-FA02-4B64-AA41-4E5D5AFA30F0}" destId="{1642E1BB-898B-4BE8-92BF-5CA26EDC91A9}" srcOrd="0" destOrd="0" presId="urn:microsoft.com/office/officeart/2005/8/layout/list1"/>
    <dgm:cxn modelId="{789CECB7-645F-4CCD-B30A-C8C2F7709DB3}" type="presParOf" srcId="{51770FD0-FA02-4B64-AA41-4E5D5AFA30F0}" destId="{B94D3367-E2D8-4E0B-AF5B-096D5B124EDA}" srcOrd="1" destOrd="0" presId="urn:microsoft.com/office/officeart/2005/8/layout/list1"/>
    <dgm:cxn modelId="{499E5E0E-0613-4DD7-BB1A-9D86A2784B04}" type="presParOf" srcId="{8470FC12-3DFD-4006-A418-341A9F392438}" destId="{96E4575E-29E1-45C8-A311-5F4753FDC1A6}" srcOrd="9" destOrd="0" presId="urn:microsoft.com/office/officeart/2005/8/layout/list1"/>
    <dgm:cxn modelId="{F49208C4-3586-4874-84D8-F59C38379C97}" type="presParOf" srcId="{8470FC12-3DFD-4006-A418-341A9F392438}" destId="{96283946-8CA2-4ABF-BF64-0AD79E577256}" srcOrd="10" destOrd="0" presId="urn:microsoft.com/office/officeart/2005/8/layout/list1"/>
    <dgm:cxn modelId="{6188777C-08B8-4B41-BD05-752AC4851475}" type="presParOf" srcId="{8470FC12-3DFD-4006-A418-341A9F392438}" destId="{05D2BD84-25CD-47D7-B20B-15EB50CA70F1}" srcOrd="11" destOrd="0" presId="urn:microsoft.com/office/officeart/2005/8/layout/list1"/>
    <dgm:cxn modelId="{5F327881-18D4-4196-92E2-1D91A69F212B}" type="presParOf" srcId="{8470FC12-3DFD-4006-A418-341A9F392438}" destId="{FA4ED583-066E-419A-8AFD-E8AEB3F32F01}" srcOrd="12" destOrd="0" presId="urn:microsoft.com/office/officeart/2005/8/layout/list1"/>
    <dgm:cxn modelId="{02A5CACF-C929-4C6E-AD01-C748CD9BB0F4}" type="presParOf" srcId="{FA4ED583-066E-419A-8AFD-E8AEB3F32F01}" destId="{E3F6F39C-BADE-49CB-BB95-8C913FE0440F}" srcOrd="0" destOrd="0" presId="urn:microsoft.com/office/officeart/2005/8/layout/list1"/>
    <dgm:cxn modelId="{AA0F4E01-8DC3-416C-A3FA-4E224A590B8E}" type="presParOf" srcId="{FA4ED583-066E-419A-8AFD-E8AEB3F32F01}" destId="{554FAB23-6B6B-413D-9809-DB1A5E9A7BFD}" srcOrd="1" destOrd="0" presId="urn:microsoft.com/office/officeart/2005/8/layout/list1"/>
    <dgm:cxn modelId="{5B08BE7E-5493-4A87-9A2C-74318AB591BB}" type="presParOf" srcId="{8470FC12-3DFD-4006-A418-341A9F392438}" destId="{8E01A3BA-9B1A-4689-A083-D3EB86305A7D}" srcOrd="13" destOrd="0" presId="urn:microsoft.com/office/officeart/2005/8/layout/list1"/>
    <dgm:cxn modelId="{A608CC7B-0707-4160-8242-C3AD38F40583}" type="presParOf" srcId="{8470FC12-3DFD-4006-A418-341A9F392438}" destId="{88E88018-D6A4-4201-9B17-0A4A4DE5F14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87ECA83-4FF5-4C71-B572-F232F7B17C0A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433D5F1-4D20-4125-B201-447D0DCFD292}">
      <dgm:prSet custT="1"/>
      <dgm:spPr>
        <a:noFill/>
        <a:ln>
          <a:noFill/>
        </a:ln>
      </dgm:spPr>
      <dgm:t>
        <a:bodyPr/>
        <a:lstStyle/>
        <a:p>
          <a:r>
            <a:rPr lang="en-US" sz="2000" b="0" i="0" dirty="0">
              <a:latin typeface="Sniglet" panose="020B0604020202020204" charset="0"/>
            </a:rPr>
            <a:t>Simple Line Graph</a:t>
          </a:r>
          <a:endParaRPr lang="en-US" sz="2000" dirty="0">
            <a:latin typeface="Sniglet" panose="020B0604020202020204" charset="0"/>
          </a:endParaRPr>
        </a:p>
      </dgm:t>
    </dgm:pt>
    <dgm:pt modelId="{E33E7416-3229-4049-B096-F59A3B2D97BB}" type="parTrans" cxnId="{EF17C2CD-1458-485A-B567-2B2245C2561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EB9E993F-1438-4D3E-8DA4-C1001B1A59EE}" type="sibTrans" cxnId="{EF17C2CD-1458-485A-B567-2B2245C2561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94E9FCA5-0A6F-48BE-8128-E692F0222837}">
      <dgm:prSet custT="1"/>
      <dgm:spPr>
        <a:noFill/>
        <a:ln>
          <a:noFill/>
        </a:ln>
      </dgm:spPr>
      <dgm:t>
        <a:bodyPr/>
        <a:lstStyle/>
        <a:p>
          <a:r>
            <a:rPr lang="en-US" sz="2000" b="0" i="0" dirty="0">
              <a:latin typeface="Sniglet" panose="020B0604020202020204" charset="0"/>
            </a:rPr>
            <a:t>Multiple Bar Graph</a:t>
          </a:r>
          <a:endParaRPr lang="en-US" sz="2000" dirty="0">
            <a:latin typeface="Sniglet" panose="020B0604020202020204" charset="0"/>
          </a:endParaRPr>
        </a:p>
      </dgm:t>
    </dgm:pt>
    <dgm:pt modelId="{A2B69418-47FA-4A17-9240-5768C3A50215}" type="parTrans" cxnId="{1E79775F-CA67-4406-8BB1-CBC5D3D2327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49ADFDC-ED1F-4EAB-BDAC-5368B4FD0534}" type="sibTrans" cxnId="{1E79775F-CA67-4406-8BB1-CBC5D3D2327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7BB406A-C90B-48CF-A4F1-FB6249AE0EB1}">
      <dgm:prSet custT="1"/>
      <dgm:spPr/>
      <dgm:t>
        <a:bodyPr/>
        <a:lstStyle/>
        <a:p>
          <a:r>
            <a:rPr lang="en-US" sz="2000" b="0" i="0" dirty="0">
              <a:latin typeface="Sniglet" panose="020B0604020202020204" charset="0"/>
            </a:rPr>
            <a:t>Band / Area Graph</a:t>
          </a:r>
          <a:endParaRPr lang="en-US" sz="2000" dirty="0">
            <a:latin typeface="Sniglet" panose="020B0604020202020204" charset="0"/>
          </a:endParaRPr>
        </a:p>
      </dgm:t>
    </dgm:pt>
    <dgm:pt modelId="{3CDDD762-5ED5-413F-9196-820300697FE1}" type="parTrans" cxnId="{7874A993-DB63-4D3C-8ECF-D989C124F38C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CAA36834-89ED-452F-AB02-8AAC1924DB3A}" type="sibTrans" cxnId="{7874A993-DB63-4D3C-8ECF-D989C124F38C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D77BA8F-8E6C-4CFD-8415-7DFE6CCA45D7}">
      <dgm:prSet custT="1"/>
      <dgm:spPr>
        <a:noFill/>
        <a:ln>
          <a:noFill/>
        </a:ln>
      </dgm:spPr>
      <dgm:t>
        <a:bodyPr/>
        <a:lstStyle/>
        <a:p>
          <a:r>
            <a:rPr lang="en-US" sz="2000" b="0" i="0" dirty="0">
              <a:latin typeface="Sniglet" panose="020B0604020202020204" charset="0"/>
            </a:rPr>
            <a:t>Multiple Bands Graph</a:t>
          </a:r>
          <a:endParaRPr lang="en-US" sz="2000" dirty="0">
            <a:latin typeface="Sniglet" panose="020B0604020202020204" charset="0"/>
          </a:endParaRPr>
        </a:p>
      </dgm:t>
    </dgm:pt>
    <dgm:pt modelId="{48971AE3-0319-454D-B6C3-E5892C950CC8}" type="parTrans" cxnId="{F6454637-3F97-4D03-A0DF-D42CFFB18720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3918B56C-E2B8-4246-A410-1E89A794035A}" type="sibTrans" cxnId="{F6454637-3F97-4D03-A0DF-D42CFFB18720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FE03954-F12A-475B-9C2B-305D3A64B374}">
      <dgm:prSet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Sniglet" panose="020B0604020202020204" charset="0"/>
            </a:rPr>
            <a:t>One trend</a:t>
          </a:r>
        </a:p>
      </dgm:t>
    </dgm:pt>
    <dgm:pt modelId="{3C9F8215-FB61-4C25-A324-F3E5ECB79805}" type="parTrans" cxnId="{A58801FB-7B79-4073-B0A0-E942BF6AB1DB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9838074-D9F6-47A1-880B-A5B6E39B0719}" type="sibTrans" cxnId="{A58801FB-7B79-4073-B0A0-E942BF6AB1DB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F1A8474F-724A-4F29-B165-339604EE1675}">
      <dgm:prSet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Sniglet" panose="020B0604020202020204" charset="0"/>
            </a:rPr>
            <a:t>Multiple trends</a:t>
          </a:r>
        </a:p>
      </dgm:t>
    </dgm:pt>
    <dgm:pt modelId="{09EED23E-F7CF-479E-BC88-8D02330CC9E8}" type="parTrans" cxnId="{F65842D4-B720-4CEA-B31B-5CA48246924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F6B3456B-449B-4F5F-B057-04A03C7E5A71}" type="sibTrans" cxnId="{F65842D4-B720-4CEA-B31B-5CA48246924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4D95561B-6550-4603-A0C5-049BAE08BBB6}">
      <dgm:prSet custT="1"/>
      <dgm:spPr/>
      <dgm:t>
        <a:bodyPr/>
        <a:lstStyle/>
        <a:p>
          <a:r>
            <a:rPr lang="en-US" sz="2000" dirty="0">
              <a:latin typeface="Sniglet" panose="020B0604020202020204" charset="0"/>
            </a:rPr>
            <a:t>Shaded bands beneath the plot lines</a:t>
          </a:r>
        </a:p>
      </dgm:t>
    </dgm:pt>
    <dgm:pt modelId="{5A279FBB-C4FB-4EEC-A6BC-3EC4E167CCCD}" type="parTrans" cxnId="{9C250116-F223-429A-8733-9CCDFC91E369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19E2E31-AA57-4BAF-9738-AA12F3B24379}" type="sibTrans" cxnId="{9C250116-F223-429A-8733-9CCDFC91E369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6B0D36F3-A0E0-4397-B792-26508663583A}">
      <dgm:prSet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Sniglet" panose="020B0604020202020204" charset="0"/>
            </a:rPr>
            <a:t>Multiple shaded bands</a:t>
          </a:r>
        </a:p>
      </dgm:t>
    </dgm:pt>
    <dgm:pt modelId="{FADAAE43-9DCD-4696-B02F-D4E928AC296D}" type="parTrans" cxnId="{DB8FF88D-23C0-49F2-814C-EC50C6247C6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303CEAC-D408-4D91-92B4-47D079B712A3}" type="sibTrans" cxnId="{DB8FF88D-23C0-49F2-814C-EC50C6247C6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8470FC12-3DFD-4006-A418-341A9F392438}" type="pres">
      <dgm:prSet presAssocID="{487ECA83-4FF5-4C71-B572-F232F7B17C0A}" presName="linear" presStyleCnt="0">
        <dgm:presLayoutVars>
          <dgm:dir/>
          <dgm:animLvl val="lvl"/>
          <dgm:resizeHandles val="exact"/>
        </dgm:presLayoutVars>
      </dgm:prSet>
      <dgm:spPr/>
    </dgm:pt>
    <dgm:pt modelId="{DC358356-7141-4B7D-973B-15EBF37A2B25}" type="pres">
      <dgm:prSet presAssocID="{6433D5F1-4D20-4125-B201-447D0DCFD292}" presName="parentLin" presStyleCnt="0"/>
      <dgm:spPr/>
    </dgm:pt>
    <dgm:pt modelId="{BCB6C980-EF13-4906-AF5E-15E2612E47A3}" type="pres">
      <dgm:prSet presAssocID="{6433D5F1-4D20-4125-B201-447D0DCFD292}" presName="parentLeftMargin" presStyleLbl="node1" presStyleIdx="0" presStyleCnt="4"/>
      <dgm:spPr/>
    </dgm:pt>
    <dgm:pt modelId="{1D015499-6FDD-4163-91A2-7212844E00E5}" type="pres">
      <dgm:prSet presAssocID="{6433D5F1-4D20-4125-B201-447D0DCFD29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E6499F1-7BD4-4E85-8CA5-178EB7C54CD9}" type="pres">
      <dgm:prSet presAssocID="{6433D5F1-4D20-4125-B201-447D0DCFD292}" presName="negativeSpace" presStyleCnt="0"/>
      <dgm:spPr/>
    </dgm:pt>
    <dgm:pt modelId="{171E47BC-6482-449D-9BFE-AFCBA31E4E61}" type="pres">
      <dgm:prSet presAssocID="{6433D5F1-4D20-4125-B201-447D0DCFD292}" presName="childText" presStyleLbl="conFgAcc1" presStyleIdx="0" presStyleCnt="4">
        <dgm:presLayoutVars>
          <dgm:bulletEnabled val="1"/>
        </dgm:presLayoutVars>
      </dgm:prSet>
      <dgm:spPr/>
    </dgm:pt>
    <dgm:pt modelId="{E2BB585B-397F-4FDA-BCC5-E5BC974A7FBD}" type="pres">
      <dgm:prSet presAssocID="{EB9E993F-1438-4D3E-8DA4-C1001B1A59EE}" presName="spaceBetweenRectangles" presStyleCnt="0"/>
      <dgm:spPr/>
    </dgm:pt>
    <dgm:pt modelId="{58BB3711-DD23-44E1-A9BF-AFF89E2850D1}" type="pres">
      <dgm:prSet presAssocID="{94E9FCA5-0A6F-48BE-8128-E692F0222837}" presName="parentLin" presStyleCnt="0"/>
      <dgm:spPr/>
    </dgm:pt>
    <dgm:pt modelId="{794F1131-A17B-486E-853E-0D8420A2D1F0}" type="pres">
      <dgm:prSet presAssocID="{94E9FCA5-0A6F-48BE-8128-E692F0222837}" presName="parentLeftMargin" presStyleLbl="node1" presStyleIdx="0" presStyleCnt="4"/>
      <dgm:spPr/>
    </dgm:pt>
    <dgm:pt modelId="{A391F37C-54BD-43ED-8FB4-518DEF3EB000}" type="pres">
      <dgm:prSet presAssocID="{94E9FCA5-0A6F-48BE-8128-E692F022283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33F0DAF-8AB1-4B63-81FC-19556FC003A4}" type="pres">
      <dgm:prSet presAssocID="{94E9FCA5-0A6F-48BE-8128-E692F0222837}" presName="negativeSpace" presStyleCnt="0"/>
      <dgm:spPr/>
    </dgm:pt>
    <dgm:pt modelId="{6CCB7647-0611-4D0A-81FE-C42EBCEDB388}" type="pres">
      <dgm:prSet presAssocID="{94E9FCA5-0A6F-48BE-8128-E692F0222837}" presName="childText" presStyleLbl="conFgAcc1" presStyleIdx="1" presStyleCnt="4">
        <dgm:presLayoutVars>
          <dgm:bulletEnabled val="1"/>
        </dgm:presLayoutVars>
      </dgm:prSet>
      <dgm:spPr/>
    </dgm:pt>
    <dgm:pt modelId="{5C8E0990-EB48-4D4B-AD26-47FC9F760AB2}" type="pres">
      <dgm:prSet presAssocID="{D49ADFDC-ED1F-4EAB-BDAC-5368B4FD0534}" presName="spaceBetweenRectangles" presStyleCnt="0"/>
      <dgm:spPr/>
    </dgm:pt>
    <dgm:pt modelId="{51770FD0-FA02-4B64-AA41-4E5D5AFA30F0}" type="pres">
      <dgm:prSet presAssocID="{D7BB406A-C90B-48CF-A4F1-FB6249AE0EB1}" presName="parentLin" presStyleCnt="0"/>
      <dgm:spPr/>
    </dgm:pt>
    <dgm:pt modelId="{1642E1BB-898B-4BE8-92BF-5CA26EDC91A9}" type="pres">
      <dgm:prSet presAssocID="{D7BB406A-C90B-48CF-A4F1-FB6249AE0EB1}" presName="parentLeftMargin" presStyleLbl="node1" presStyleIdx="1" presStyleCnt="4"/>
      <dgm:spPr/>
    </dgm:pt>
    <dgm:pt modelId="{B94D3367-E2D8-4E0B-AF5B-096D5B124EDA}" type="pres">
      <dgm:prSet presAssocID="{D7BB406A-C90B-48CF-A4F1-FB6249AE0EB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6E4575E-29E1-45C8-A311-5F4753FDC1A6}" type="pres">
      <dgm:prSet presAssocID="{D7BB406A-C90B-48CF-A4F1-FB6249AE0EB1}" presName="negativeSpace" presStyleCnt="0"/>
      <dgm:spPr/>
    </dgm:pt>
    <dgm:pt modelId="{96283946-8CA2-4ABF-BF64-0AD79E577256}" type="pres">
      <dgm:prSet presAssocID="{D7BB406A-C90B-48CF-A4F1-FB6249AE0EB1}" presName="childText" presStyleLbl="conFgAcc1" presStyleIdx="2" presStyleCnt="4">
        <dgm:presLayoutVars>
          <dgm:bulletEnabled val="1"/>
        </dgm:presLayoutVars>
      </dgm:prSet>
      <dgm:spPr/>
    </dgm:pt>
    <dgm:pt modelId="{05D2BD84-25CD-47D7-B20B-15EB50CA70F1}" type="pres">
      <dgm:prSet presAssocID="{CAA36834-89ED-452F-AB02-8AAC1924DB3A}" presName="spaceBetweenRectangles" presStyleCnt="0"/>
      <dgm:spPr/>
    </dgm:pt>
    <dgm:pt modelId="{FA4ED583-066E-419A-8AFD-E8AEB3F32F01}" type="pres">
      <dgm:prSet presAssocID="{AD77BA8F-8E6C-4CFD-8415-7DFE6CCA45D7}" presName="parentLin" presStyleCnt="0"/>
      <dgm:spPr/>
    </dgm:pt>
    <dgm:pt modelId="{E3F6F39C-BADE-49CB-BB95-8C913FE0440F}" type="pres">
      <dgm:prSet presAssocID="{AD77BA8F-8E6C-4CFD-8415-7DFE6CCA45D7}" presName="parentLeftMargin" presStyleLbl="node1" presStyleIdx="2" presStyleCnt="4"/>
      <dgm:spPr/>
    </dgm:pt>
    <dgm:pt modelId="{554FAB23-6B6B-413D-9809-DB1A5E9A7BFD}" type="pres">
      <dgm:prSet presAssocID="{AD77BA8F-8E6C-4CFD-8415-7DFE6CCA45D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E01A3BA-9B1A-4689-A083-D3EB86305A7D}" type="pres">
      <dgm:prSet presAssocID="{AD77BA8F-8E6C-4CFD-8415-7DFE6CCA45D7}" presName="negativeSpace" presStyleCnt="0"/>
      <dgm:spPr/>
    </dgm:pt>
    <dgm:pt modelId="{88E88018-D6A4-4201-9B17-0A4A4DE5F149}" type="pres">
      <dgm:prSet presAssocID="{AD77BA8F-8E6C-4CFD-8415-7DFE6CCA45D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D8D4103-0E20-4EAB-A481-3B09C3CEF533}" type="presOf" srcId="{F1A8474F-724A-4F29-B165-339604EE1675}" destId="{6CCB7647-0611-4D0A-81FE-C42EBCEDB388}" srcOrd="0" destOrd="0" presId="urn:microsoft.com/office/officeart/2005/8/layout/list1"/>
    <dgm:cxn modelId="{21DC730A-A202-420B-83E1-15B85F3C9C1A}" type="presOf" srcId="{6433D5F1-4D20-4125-B201-447D0DCFD292}" destId="{1D015499-6FDD-4163-91A2-7212844E00E5}" srcOrd="1" destOrd="0" presId="urn:microsoft.com/office/officeart/2005/8/layout/list1"/>
    <dgm:cxn modelId="{9C250116-F223-429A-8733-9CCDFC91E369}" srcId="{D7BB406A-C90B-48CF-A4F1-FB6249AE0EB1}" destId="{4D95561B-6550-4603-A0C5-049BAE08BBB6}" srcOrd="0" destOrd="0" parTransId="{5A279FBB-C4FB-4EEC-A6BC-3EC4E167CCCD}" sibTransId="{A19E2E31-AA57-4BAF-9738-AA12F3B24379}"/>
    <dgm:cxn modelId="{C242C728-EFC3-494D-A177-1D2EBFDB4801}" type="presOf" srcId="{AD77BA8F-8E6C-4CFD-8415-7DFE6CCA45D7}" destId="{554FAB23-6B6B-413D-9809-DB1A5E9A7BFD}" srcOrd="1" destOrd="0" presId="urn:microsoft.com/office/officeart/2005/8/layout/list1"/>
    <dgm:cxn modelId="{F6454637-3F97-4D03-A0DF-D42CFFB18720}" srcId="{487ECA83-4FF5-4C71-B572-F232F7B17C0A}" destId="{AD77BA8F-8E6C-4CFD-8415-7DFE6CCA45D7}" srcOrd="3" destOrd="0" parTransId="{48971AE3-0319-454D-B6C3-E5892C950CC8}" sibTransId="{3918B56C-E2B8-4246-A410-1E89A794035A}"/>
    <dgm:cxn modelId="{1E79775F-CA67-4406-8BB1-CBC5D3D23272}" srcId="{487ECA83-4FF5-4C71-B572-F232F7B17C0A}" destId="{94E9FCA5-0A6F-48BE-8128-E692F0222837}" srcOrd="1" destOrd="0" parTransId="{A2B69418-47FA-4A17-9240-5768C3A50215}" sibTransId="{D49ADFDC-ED1F-4EAB-BDAC-5368B4FD0534}"/>
    <dgm:cxn modelId="{37319D65-035A-4D3F-9C6D-10B772553C02}" type="presOf" srcId="{DFE03954-F12A-475B-9C2B-305D3A64B374}" destId="{171E47BC-6482-449D-9BFE-AFCBA31E4E61}" srcOrd="0" destOrd="0" presId="urn:microsoft.com/office/officeart/2005/8/layout/list1"/>
    <dgm:cxn modelId="{D7D5234C-7194-4A7C-AE92-F65C0E726BB5}" type="presOf" srcId="{6433D5F1-4D20-4125-B201-447D0DCFD292}" destId="{BCB6C980-EF13-4906-AF5E-15E2612E47A3}" srcOrd="0" destOrd="0" presId="urn:microsoft.com/office/officeart/2005/8/layout/list1"/>
    <dgm:cxn modelId="{417EDE70-DFB0-43D8-9743-6AFA9A1457D6}" type="presOf" srcId="{AD77BA8F-8E6C-4CFD-8415-7DFE6CCA45D7}" destId="{E3F6F39C-BADE-49CB-BB95-8C913FE0440F}" srcOrd="0" destOrd="0" presId="urn:microsoft.com/office/officeart/2005/8/layout/list1"/>
    <dgm:cxn modelId="{B29F7584-558E-49B8-A2DC-E648920B1E7F}" type="presOf" srcId="{4D95561B-6550-4603-A0C5-049BAE08BBB6}" destId="{96283946-8CA2-4ABF-BF64-0AD79E577256}" srcOrd="0" destOrd="0" presId="urn:microsoft.com/office/officeart/2005/8/layout/list1"/>
    <dgm:cxn modelId="{F4DC6A8B-506B-4C77-8615-CE06796F53E9}" type="presOf" srcId="{6B0D36F3-A0E0-4397-B792-26508663583A}" destId="{88E88018-D6A4-4201-9B17-0A4A4DE5F149}" srcOrd="0" destOrd="0" presId="urn:microsoft.com/office/officeart/2005/8/layout/list1"/>
    <dgm:cxn modelId="{DB8FF88D-23C0-49F2-814C-EC50C6247C61}" srcId="{AD77BA8F-8E6C-4CFD-8415-7DFE6CCA45D7}" destId="{6B0D36F3-A0E0-4397-B792-26508663583A}" srcOrd="0" destOrd="0" parTransId="{FADAAE43-9DCD-4696-B02F-D4E928AC296D}" sibTransId="{A303CEAC-D408-4D91-92B4-47D079B712A3}"/>
    <dgm:cxn modelId="{7874A993-DB63-4D3C-8ECF-D989C124F38C}" srcId="{487ECA83-4FF5-4C71-B572-F232F7B17C0A}" destId="{D7BB406A-C90B-48CF-A4F1-FB6249AE0EB1}" srcOrd="2" destOrd="0" parTransId="{3CDDD762-5ED5-413F-9196-820300697FE1}" sibTransId="{CAA36834-89ED-452F-AB02-8AAC1924DB3A}"/>
    <dgm:cxn modelId="{095C12B9-1FF8-4F26-9C40-38D4578DB19E}" type="presOf" srcId="{487ECA83-4FF5-4C71-B572-F232F7B17C0A}" destId="{8470FC12-3DFD-4006-A418-341A9F392438}" srcOrd="0" destOrd="0" presId="urn:microsoft.com/office/officeart/2005/8/layout/list1"/>
    <dgm:cxn modelId="{19A09BBA-299C-4A8C-9354-FA1989C56773}" type="presOf" srcId="{D7BB406A-C90B-48CF-A4F1-FB6249AE0EB1}" destId="{1642E1BB-898B-4BE8-92BF-5CA26EDC91A9}" srcOrd="0" destOrd="0" presId="urn:microsoft.com/office/officeart/2005/8/layout/list1"/>
    <dgm:cxn modelId="{7FA58FC5-D120-470C-9A53-B30E5F33FA25}" type="presOf" srcId="{94E9FCA5-0A6F-48BE-8128-E692F0222837}" destId="{794F1131-A17B-486E-853E-0D8420A2D1F0}" srcOrd="0" destOrd="0" presId="urn:microsoft.com/office/officeart/2005/8/layout/list1"/>
    <dgm:cxn modelId="{EF17C2CD-1458-485A-B567-2B2245C25611}" srcId="{487ECA83-4FF5-4C71-B572-F232F7B17C0A}" destId="{6433D5F1-4D20-4125-B201-447D0DCFD292}" srcOrd="0" destOrd="0" parTransId="{E33E7416-3229-4049-B096-F59A3B2D97BB}" sibTransId="{EB9E993F-1438-4D3E-8DA4-C1001B1A59EE}"/>
    <dgm:cxn modelId="{F65842D4-B720-4CEA-B31B-5CA482469242}" srcId="{94E9FCA5-0A6F-48BE-8128-E692F0222837}" destId="{F1A8474F-724A-4F29-B165-339604EE1675}" srcOrd="0" destOrd="0" parTransId="{09EED23E-F7CF-479E-BC88-8D02330CC9E8}" sibTransId="{F6B3456B-449B-4F5F-B057-04A03C7E5A71}"/>
    <dgm:cxn modelId="{09CF0CD9-8565-4125-9EA8-3C8021DDE789}" type="presOf" srcId="{D7BB406A-C90B-48CF-A4F1-FB6249AE0EB1}" destId="{B94D3367-E2D8-4E0B-AF5B-096D5B124EDA}" srcOrd="1" destOrd="0" presId="urn:microsoft.com/office/officeart/2005/8/layout/list1"/>
    <dgm:cxn modelId="{BA41C1DE-57D8-438F-8B3F-AB03FF564DE7}" type="presOf" srcId="{94E9FCA5-0A6F-48BE-8128-E692F0222837}" destId="{A391F37C-54BD-43ED-8FB4-518DEF3EB000}" srcOrd="1" destOrd="0" presId="urn:microsoft.com/office/officeart/2005/8/layout/list1"/>
    <dgm:cxn modelId="{A58801FB-7B79-4073-B0A0-E942BF6AB1DB}" srcId="{6433D5F1-4D20-4125-B201-447D0DCFD292}" destId="{DFE03954-F12A-475B-9C2B-305D3A64B374}" srcOrd="0" destOrd="0" parTransId="{3C9F8215-FB61-4C25-A324-F3E5ECB79805}" sibTransId="{D9838074-D9F6-47A1-880B-A5B6E39B0719}"/>
    <dgm:cxn modelId="{66FF9CA3-D5C1-4BA8-B58D-C8458BB7B38A}" type="presParOf" srcId="{8470FC12-3DFD-4006-A418-341A9F392438}" destId="{DC358356-7141-4B7D-973B-15EBF37A2B25}" srcOrd="0" destOrd="0" presId="urn:microsoft.com/office/officeart/2005/8/layout/list1"/>
    <dgm:cxn modelId="{FFBF5883-65CB-4F30-B2FE-56016CB05963}" type="presParOf" srcId="{DC358356-7141-4B7D-973B-15EBF37A2B25}" destId="{BCB6C980-EF13-4906-AF5E-15E2612E47A3}" srcOrd="0" destOrd="0" presId="urn:microsoft.com/office/officeart/2005/8/layout/list1"/>
    <dgm:cxn modelId="{70A9845E-A59B-4FDE-BF8F-62D5FD24DC97}" type="presParOf" srcId="{DC358356-7141-4B7D-973B-15EBF37A2B25}" destId="{1D015499-6FDD-4163-91A2-7212844E00E5}" srcOrd="1" destOrd="0" presId="urn:microsoft.com/office/officeart/2005/8/layout/list1"/>
    <dgm:cxn modelId="{B1F20E71-5C44-48E4-9862-2F916B02349B}" type="presParOf" srcId="{8470FC12-3DFD-4006-A418-341A9F392438}" destId="{7E6499F1-7BD4-4E85-8CA5-178EB7C54CD9}" srcOrd="1" destOrd="0" presId="urn:microsoft.com/office/officeart/2005/8/layout/list1"/>
    <dgm:cxn modelId="{80D19660-8C95-4BD8-83C2-D1C3CF1E7E7A}" type="presParOf" srcId="{8470FC12-3DFD-4006-A418-341A9F392438}" destId="{171E47BC-6482-449D-9BFE-AFCBA31E4E61}" srcOrd="2" destOrd="0" presId="urn:microsoft.com/office/officeart/2005/8/layout/list1"/>
    <dgm:cxn modelId="{ED286681-48F6-41F3-B303-08C24D878F80}" type="presParOf" srcId="{8470FC12-3DFD-4006-A418-341A9F392438}" destId="{E2BB585B-397F-4FDA-BCC5-E5BC974A7FBD}" srcOrd="3" destOrd="0" presId="urn:microsoft.com/office/officeart/2005/8/layout/list1"/>
    <dgm:cxn modelId="{2A4069B1-91E8-46D1-A8F1-B12A4532400A}" type="presParOf" srcId="{8470FC12-3DFD-4006-A418-341A9F392438}" destId="{58BB3711-DD23-44E1-A9BF-AFF89E2850D1}" srcOrd="4" destOrd="0" presId="urn:microsoft.com/office/officeart/2005/8/layout/list1"/>
    <dgm:cxn modelId="{C0E26C8D-D9F8-41FA-B672-527ACE6707E0}" type="presParOf" srcId="{58BB3711-DD23-44E1-A9BF-AFF89E2850D1}" destId="{794F1131-A17B-486E-853E-0D8420A2D1F0}" srcOrd="0" destOrd="0" presId="urn:microsoft.com/office/officeart/2005/8/layout/list1"/>
    <dgm:cxn modelId="{CE0F01C7-3534-4F59-AE5A-E45A1A24E81E}" type="presParOf" srcId="{58BB3711-DD23-44E1-A9BF-AFF89E2850D1}" destId="{A391F37C-54BD-43ED-8FB4-518DEF3EB000}" srcOrd="1" destOrd="0" presId="urn:microsoft.com/office/officeart/2005/8/layout/list1"/>
    <dgm:cxn modelId="{CDB84ABD-7B7E-4592-8709-4208181FD3DC}" type="presParOf" srcId="{8470FC12-3DFD-4006-A418-341A9F392438}" destId="{833F0DAF-8AB1-4B63-81FC-19556FC003A4}" srcOrd="5" destOrd="0" presId="urn:microsoft.com/office/officeart/2005/8/layout/list1"/>
    <dgm:cxn modelId="{C9626EA9-CB58-4AF6-990A-2A867E98BBF9}" type="presParOf" srcId="{8470FC12-3DFD-4006-A418-341A9F392438}" destId="{6CCB7647-0611-4D0A-81FE-C42EBCEDB388}" srcOrd="6" destOrd="0" presId="urn:microsoft.com/office/officeart/2005/8/layout/list1"/>
    <dgm:cxn modelId="{360D26CA-9D20-46FC-8FFD-83C997F82028}" type="presParOf" srcId="{8470FC12-3DFD-4006-A418-341A9F392438}" destId="{5C8E0990-EB48-4D4B-AD26-47FC9F760AB2}" srcOrd="7" destOrd="0" presId="urn:microsoft.com/office/officeart/2005/8/layout/list1"/>
    <dgm:cxn modelId="{632EA1D6-6E39-4B63-ABA1-15A5070A1395}" type="presParOf" srcId="{8470FC12-3DFD-4006-A418-341A9F392438}" destId="{51770FD0-FA02-4B64-AA41-4E5D5AFA30F0}" srcOrd="8" destOrd="0" presId="urn:microsoft.com/office/officeart/2005/8/layout/list1"/>
    <dgm:cxn modelId="{580D78E8-E418-4F60-8EB2-E8554E98AD7E}" type="presParOf" srcId="{51770FD0-FA02-4B64-AA41-4E5D5AFA30F0}" destId="{1642E1BB-898B-4BE8-92BF-5CA26EDC91A9}" srcOrd="0" destOrd="0" presId="urn:microsoft.com/office/officeart/2005/8/layout/list1"/>
    <dgm:cxn modelId="{789CECB7-645F-4CCD-B30A-C8C2F7709DB3}" type="presParOf" srcId="{51770FD0-FA02-4B64-AA41-4E5D5AFA30F0}" destId="{B94D3367-E2D8-4E0B-AF5B-096D5B124EDA}" srcOrd="1" destOrd="0" presId="urn:microsoft.com/office/officeart/2005/8/layout/list1"/>
    <dgm:cxn modelId="{499E5E0E-0613-4DD7-BB1A-9D86A2784B04}" type="presParOf" srcId="{8470FC12-3DFD-4006-A418-341A9F392438}" destId="{96E4575E-29E1-45C8-A311-5F4753FDC1A6}" srcOrd="9" destOrd="0" presId="urn:microsoft.com/office/officeart/2005/8/layout/list1"/>
    <dgm:cxn modelId="{F49208C4-3586-4874-84D8-F59C38379C97}" type="presParOf" srcId="{8470FC12-3DFD-4006-A418-341A9F392438}" destId="{96283946-8CA2-4ABF-BF64-0AD79E577256}" srcOrd="10" destOrd="0" presId="urn:microsoft.com/office/officeart/2005/8/layout/list1"/>
    <dgm:cxn modelId="{6188777C-08B8-4B41-BD05-752AC4851475}" type="presParOf" srcId="{8470FC12-3DFD-4006-A418-341A9F392438}" destId="{05D2BD84-25CD-47D7-B20B-15EB50CA70F1}" srcOrd="11" destOrd="0" presId="urn:microsoft.com/office/officeart/2005/8/layout/list1"/>
    <dgm:cxn modelId="{5F327881-18D4-4196-92E2-1D91A69F212B}" type="presParOf" srcId="{8470FC12-3DFD-4006-A418-341A9F392438}" destId="{FA4ED583-066E-419A-8AFD-E8AEB3F32F01}" srcOrd="12" destOrd="0" presId="urn:microsoft.com/office/officeart/2005/8/layout/list1"/>
    <dgm:cxn modelId="{02A5CACF-C929-4C6E-AD01-C748CD9BB0F4}" type="presParOf" srcId="{FA4ED583-066E-419A-8AFD-E8AEB3F32F01}" destId="{E3F6F39C-BADE-49CB-BB95-8C913FE0440F}" srcOrd="0" destOrd="0" presId="urn:microsoft.com/office/officeart/2005/8/layout/list1"/>
    <dgm:cxn modelId="{AA0F4E01-8DC3-416C-A3FA-4E224A590B8E}" type="presParOf" srcId="{FA4ED583-066E-419A-8AFD-E8AEB3F32F01}" destId="{554FAB23-6B6B-413D-9809-DB1A5E9A7BFD}" srcOrd="1" destOrd="0" presId="urn:microsoft.com/office/officeart/2005/8/layout/list1"/>
    <dgm:cxn modelId="{5B08BE7E-5493-4A87-9A2C-74318AB591BB}" type="presParOf" srcId="{8470FC12-3DFD-4006-A418-341A9F392438}" destId="{8E01A3BA-9B1A-4689-A083-D3EB86305A7D}" srcOrd="13" destOrd="0" presId="urn:microsoft.com/office/officeart/2005/8/layout/list1"/>
    <dgm:cxn modelId="{A608CC7B-0707-4160-8242-C3AD38F40583}" type="presParOf" srcId="{8470FC12-3DFD-4006-A418-341A9F392438}" destId="{88E88018-D6A4-4201-9B17-0A4A4DE5F14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87ECA83-4FF5-4C71-B572-F232F7B17C0A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433D5F1-4D20-4125-B201-447D0DCFD292}">
      <dgm:prSet custT="1"/>
      <dgm:spPr>
        <a:noFill/>
        <a:ln>
          <a:noFill/>
        </a:ln>
      </dgm:spPr>
      <dgm:t>
        <a:bodyPr/>
        <a:lstStyle/>
        <a:p>
          <a:r>
            <a:rPr lang="en-US" sz="2000" b="0" i="0" dirty="0">
              <a:latin typeface="Sniglet" panose="020B0604020202020204" charset="0"/>
            </a:rPr>
            <a:t>Simple Line Graph</a:t>
          </a:r>
          <a:endParaRPr lang="en-US" sz="2000" dirty="0">
            <a:latin typeface="Sniglet" panose="020B0604020202020204" charset="0"/>
          </a:endParaRPr>
        </a:p>
      </dgm:t>
    </dgm:pt>
    <dgm:pt modelId="{E33E7416-3229-4049-B096-F59A3B2D97BB}" type="parTrans" cxnId="{EF17C2CD-1458-485A-B567-2B2245C2561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EB9E993F-1438-4D3E-8DA4-C1001B1A59EE}" type="sibTrans" cxnId="{EF17C2CD-1458-485A-B567-2B2245C2561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94E9FCA5-0A6F-48BE-8128-E692F0222837}">
      <dgm:prSet custT="1"/>
      <dgm:spPr>
        <a:noFill/>
        <a:ln>
          <a:noFill/>
        </a:ln>
      </dgm:spPr>
      <dgm:t>
        <a:bodyPr/>
        <a:lstStyle/>
        <a:p>
          <a:r>
            <a:rPr lang="en-US" sz="2000" b="0" i="0" dirty="0">
              <a:latin typeface="Sniglet" panose="020B0604020202020204" charset="0"/>
            </a:rPr>
            <a:t>Multiple Bar Graph</a:t>
          </a:r>
          <a:endParaRPr lang="en-US" sz="2000" dirty="0">
            <a:latin typeface="Sniglet" panose="020B0604020202020204" charset="0"/>
          </a:endParaRPr>
        </a:p>
      </dgm:t>
    </dgm:pt>
    <dgm:pt modelId="{A2B69418-47FA-4A17-9240-5768C3A50215}" type="parTrans" cxnId="{1E79775F-CA67-4406-8BB1-CBC5D3D2327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49ADFDC-ED1F-4EAB-BDAC-5368B4FD0534}" type="sibTrans" cxnId="{1E79775F-CA67-4406-8BB1-CBC5D3D2327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7BB406A-C90B-48CF-A4F1-FB6249AE0EB1}">
      <dgm:prSet custT="1"/>
      <dgm:spPr>
        <a:noFill/>
        <a:ln>
          <a:noFill/>
        </a:ln>
      </dgm:spPr>
      <dgm:t>
        <a:bodyPr/>
        <a:lstStyle/>
        <a:p>
          <a:r>
            <a:rPr lang="en-US" sz="2000" b="0" i="0" dirty="0">
              <a:latin typeface="Sniglet" panose="020B0604020202020204" charset="0"/>
            </a:rPr>
            <a:t>Band / Area Graph</a:t>
          </a:r>
          <a:endParaRPr lang="en-US" sz="2000" dirty="0">
            <a:latin typeface="Sniglet" panose="020B0604020202020204" charset="0"/>
          </a:endParaRPr>
        </a:p>
      </dgm:t>
    </dgm:pt>
    <dgm:pt modelId="{3CDDD762-5ED5-413F-9196-820300697FE1}" type="parTrans" cxnId="{7874A993-DB63-4D3C-8ECF-D989C124F38C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CAA36834-89ED-452F-AB02-8AAC1924DB3A}" type="sibTrans" cxnId="{7874A993-DB63-4D3C-8ECF-D989C124F38C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D77BA8F-8E6C-4CFD-8415-7DFE6CCA45D7}">
      <dgm:prSet custT="1"/>
      <dgm:spPr/>
      <dgm:t>
        <a:bodyPr/>
        <a:lstStyle/>
        <a:p>
          <a:r>
            <a:rPr lang="en-US" sz="2000" b="0" i="0" dirty="0">
              <a:latin typeface="Sniglet" panose="020B0604020202020204" charset="0"/>
            </a:rPr>
            <a:t>Multiple Bands Graph</a:t>
          </a:r>
          <a:endParaRPr lang="en-US" sz="2000" dirty="0">
            <a:latin typeface="Sniglet" panose="020B0604020202020204" charset="0"/>
          </a:endParaRPr>
        </a:p>
      </dgm:t>
    </dgm:pt>
    <dgm:pt modelId="{48971AE3-0319-454D-B6C3-E5892C950CC8}" type="parTrans" cxnId="{F6454637-3F97-4D03-A0DF-D42CFFB18720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3918B56C-E2B8-4246-A410-1E89A794035A}" type="sibTrans" cxnId="{F6454637-3F97-4D03-A0DF-D42CFFB18720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FE03954-F12A-475B-9C2B-305D3A64B374}">
      <dgm:prSet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Sniglet" panose="020B0604020202020204" charset="0"/>
            </a:rPr>
            <a:t>One trend</a:t>
          </a:r>
        </a:p>
      </dgm:t>
    </dgm:pt>
    <dgm:pt modelId="{3C9F8215-FB61-4C25-A324-F3E5ECB79805}" type="parTrans" cxnId="{A58801FB-7B79-4073-B0A0-E942BF6AB1DB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D9838074-D9F6-47A1-880B-A5B6E39B0719}" type="sibTrans" cxnId="{A58801FB-7B79-4073-B0A0-E942BF6AB1DB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F1A8474F-724A-4F29-B165-339604EE1675}">
      <dgm:prSet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Sniglet" panose="020B0604020202020204" charset="0"/>
            </a:rPr>
            <a:t>Multiple trends</a:t>
          </a:r>
        </a:p>
      </dgm:t>
    </dgm:pt>
    <dgm:pt modelId="{09EED23E-F7CF-479E-BC88-8D02330CC9E8}" type="parTrans" cxnId="{F65842D4-B720-4CEA-B31B-5CA48246924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F6B3456B-449B-4F5F-B057-04A03C7E5A71}" type="sibTrans" cxnId="{F65842D4-B720-4CEA-B31B-5CA482469242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4D95561B-6550-4603-A0C5-049BAE08BBB6}">
      <dgm:prSet custT="1"/>
      <dgm:spPr>
        <a:noFill/>
        <a:ln>
          <a:noFill/>
        </a:ln>
      </dgm:spPr>
      <dgm:t>
        <a:bodyPr/>
        <a:lstStyle/>
        <a:p>
          <a:r>
            <a:rPr lang="en-US" sz="2000" dirty="0">
              <a:latin typeface="Sniglet" panose="020B0604020202020204" charset="0"/>
            </a:rPr>
            <a:t>Shaded bands beneath the plot lines</a:t>
          </a:r>
        </a:p>
      </dgm:t>
    </dgm:pt>
    <dgm:pt modelId="{5A279FBB-C4FB-4EEC-A6BC-3EC4E167CCCD}" type="parTrans" cxnId="{9C250116-F223-429A-8733-9CCDFC91E369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19E2E31-AA57-4BAF-9738-AA12F3B24379}" type="sibTrans" cxnId="{9C250116-F223-429A-8733-9CCDFC91E369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6B0D36F3-A0E0-4397-B792-26508663583A}">
      <dgm:prSet custT="1"/>
      <dgm:spPr/>
      <dgm:t>
        <a:bodyPr/>
        <a:lstStyle/>
        <a:p>
          <a:r>
            <a:rPr lang="en-US" sz="2000" dirty="0">
              <a:latin typeface="Sniglet" panose="020B0604020202020204" charset="0"/>
            </a:rPr>
            <a:t>Multiple shaded bands</a:t>
          </a:r>
        </a:p>
      </dgm:t>
    </dgm:pt>
    <dgm:pt modelId="{FADAAE43-9DCD-4696-B02F-D4E928AC296D}" type="parTrans" cxnId="{DB8FF88D-23C0-49F2-814C-EC50C6247C6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A303CEAC-D408-4D91-92B4-47D079B712A3}" type="sibTrans" cxnId="{DB8FF88D-23C0-49F2-814C-EC50C6247C61}">
      <dgm:prSet/>
      <dgm:spPr/>
      <dgm:t>
        <a:bodyPr/>
        <a:lstStyle/>
        <a:p>
          <a:endParaRPr lang="en-US" sz="2000">
            <a:latin typeface="Sniglet" panose="020B0604020202020204" charset="0"/>
          </a:endParaRPr>
        </a:p>
      </dgm:t>
    </dgm:pt>
    <dgm:pt modelId="{8470FC12-3DFD-4006-A418-341A9F392438}" type="pres">
      <dgm:prSet presAssocID="{487ECA83-4FF5-4C71-B572-F232F7B17C0A}" presName="linear" presStyleCnt="0">
        <dgm:presLayoutVars>
          <dgm:dir/>
          <dgm:animLvl val="lvl"/>
          <dgm:resizeHandles val="exact"/>
        </dgm:presLayoutVars>
      </dgm:prSet>
      <dgm:spPr/>
    </dgm:pt>
    <dgm:pt modelId="{DC358356-7141-4B7D-973B-15EBF37A2B25}" type="pres">
      <dgm:prSet presAssocID="{6433D5F1-4D20-4125-B201-447D0DCFD292}" presName="parentLin" presStyleCnt="0"/>
      <dgm:spPr/>
    </dgm:pt>
    <dgm:pt modelId="{BCB6C980-EF13-4906-AF5E-15E2612E47A3}" type="pres">
      <dgm:prSet presAssocID="{6433D5F1-4D20-4125-B201-447D0DCFD292}" presName="parentLeftMargin" presStyleLbl="node1" presStyleIdx="0" presStyleCnt="4"/>
      <dgm:spPr/>
    </dgm:pt>
    <dgm:pt modelId="{1D015499-6FDD-4163-91A2-7212844E00E5}" type="pres">
      <dgm:prSet presAssocID="{6433D5F1-4D20-4125-B201-447D0DCFD29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E6499F1-7BD4-4E85-8CA5-178EB7C54CD9}" type="pres">
      <dgm:prSet presAssocID="{6433D5F1-4D20-4125-B201-447D0DCFD292}" presName="negativeSpace" presStyleCnt="0"/>
      <dgm:spPr/>
    </dgm:pt>
    <dgm:pt modelId="{171E47BC-6482-449D-9BFE-AFCBA31E4E61}" type="pres">
      <dgm:prSet presAssocID="{6433D5F1-4D20-4125-B201-447D0DCFD292}" presName="childText" presStyleLbl="conFgAcc1" presStyleIdx="0" presStyleCnt="4">
        <dgm:presLayoutVars>
          <dgm:bulletEnabled val="1"/>
        </dgm:presLayoutVars>
      </dgm:prSet>
      <dgm:spPr/>
    </dgm:pt>
    <dgm:pt modelId="{E2BB585B-397F-4FDA-BCC5-E5BC974A7FBD}" type="pres">
      <dgm:prSet presAssocID="{EB9E993F-1438-4D3E-8DA4-C1001B1A59EE}" presName="spaceBetweenRectangles" presStyleCnt="0"/>
      <dgm:spPr/>
    </dgm:pt>
    <dgm:pt modelId="{58BB3711-DD23-44E1-A9BF-AFF89E2850D1}" type="pres">
      <dgm:prSet presAssocID="{94E9FCA5-0A6F-48BE-8128-E692F0222837}" presName="parentLin" presStyleCnt="0"/>
      <dgm:spPr/>
    </dgm:pt>
    <dgm:pt modelId="{794F1131-A17B-486E-853E-0D8420A2D1F0}" type="pres">
      <dgm:prSet presAssocID="{94E9FCA5-0A6F-48BE-8128-E692F0222837}" presName="parentLeftMargin" presStyleLbl="node1" presStyleIdx="0" presStyleCnt="4"/>
      <dgm:spPr/>
    </dgm:pt>
    <dgm:pt modelId="{A391F37C-54BD-43ED-8FB4-518DEF3EB000}" type="pres">
      <dgm:prSet presAssocID="{94E9FCA5-0A6F-48BE-8128-E692F022283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33F0DAF-8AB1-4B63-81FC-19556FC003A4}" type="pres">
      <dgm:prSet presAssocID="{94E9FCA5-0A6F-48BE-8128-E692F0222837}" presName="negativeSpace" presStyleCnt="0"/>
      <dgm:spPr/>
    </dgm:pt>
    <dgm:pt modelId="{6CCB7647-0611-4D0A-81FE-C42EBCEDB388}" type="pres">
      <dgm:prSet presAssocID="{94E9FCA5-0A6F-48BE-8128-E692F0222837}" presName="childText" presStyleLbl="conFgAcc1" presStyleIdx="1" presStyleCnt="4">
        <dgm:presLayoutVars>
          <dgm:bulletEnabled val="1"/>
        </dgm:presLayoutVars>
      </dgm:prSet>
      <dgm:spPr/>
    </dgm:pt>
    <dgm:pt modelId="{5C8E0990-EB48-4D4B-AD26-47FC9F760AB2}" type="pres">
      <dgm:prSet presAssocID="{D49ADFDC-ED1F-4EAB-BDAC-5368B4FD0534}" presName="spaceBetweenRectangles" presStyleCnt="0"/>
      <dgm:spPr/>
    </dgm:pt>
    <dgm:pt modelId="{51770FD0-FA02-4B64-AA41-4E5D5AFA30F0}" type="pres">
      <dgm:prSet presAssocID="{D7BB406A-C90B-48CF-A4F1-FB6249AE0EB1}" presName="parentLin" presStyleCnt="0"/>
      <dgm:spPr/>
    </dgm:pt>
    <dgm:pt modelId="{1642E1BB-898B-4BE8-92BF-5CA26EDC91A9}" type="pres">
      <dgm:prSet presAssocID="{D7BB406A-C90B-48CF-A4F1-FB6249AE0EB1}" presName="parentLeftMargin" presStyleLbl="node1" presStyleIdx="1" presStyleCnt="4"/>
      <dgm:spPr/>
    </dgm:pt>
    <dgm:pt modelId="{B94D3367-E2D8-4E0B-AF5B-096D5B124EDA}" type="pres">
      <dgm:prSet presAssocID="{D7BB406A-C90B-48CF-A4F1-FB6249AE0EB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6E4575E-29E1-45C8-A311-5F4753FDC1A6}" type="pres">
      <dgm:prSet presAssocID="{D7BB406A-C90B-48CF-A4F1-FB6249AE0EB1}" presName="negativeSpace" presStyleCnt="0"/>
      <dgm:spPr/>
    </dgm:pt>
    <dgm:pt modelId="{96283946-8CA2-4ABF-BF64-0AD79E577256}" type="pres">
      <dgm:prSet presAssocID="{D7BB406A-C90B-48CF-A4F1-FB6249AE0EB1}" presName="childText" presStyleLbl="conFgAcc1" presStyleIdx="2" presStyleCnt="4">
        <dgm:presLayoutVars>
          <dgm:bulletEnabled val="1"/>
        </dgm:presLayoutVars>
      </dgm:prSet>
      <dgm:spPr/>
    </dgm:pt>
    <dgm:pt modelId="{05D2BD84-25CD-47D7-B20B-15EB50CA70F1}" type="pres">
      <dgm:prSet presAssocID="{CAA36834-89ED-452F-AB02-8AAC1924DB3A}" presName="spaceBetweenRectangles" presStyleCnt="0"/>
      <dgm:spPr/>
    </dgm:pt>
    <dgm:pt modelId="{FA4ED583-066E-419A-8AFD-E8AEB3F32F01}" type="pres">
      <dgm:prSet presAssocID="{AD77BA8F-8E6C-4CFD-8415-7DFE6CCA45D7}" presName="parentLin" presStyleCnt="0"/>
      <dgm:spPr/>
    </dgm:pt>
    <dgm:pt modelId="{E3F6F39C-BADE-49CB-BB95-8C913FE0440F}" type="pres">
      <dgm:prSet presAssocID="{AD77BA8F-8E6C-4CFD-8415-7DFE6CCA45D7}" presName="parentLeftMargin" presStyleLbl="node1" presStyleIdx="2" presStyleCnt="4"/>
      <dgm:spPr/>
    </dgm:pt>
    <dgm:pt modelId="{554FAB23-6B6B-413D-9809-DB1A5E9A7BFD}" type="pres">
      <dgm:prSet presAssocID="{AD77BA8F-8E6C-4CFD-8415-7DFE6CCA45D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E01A3BA-9B1A-4689-A083-D3EB86305A7D}" type="pres">
      <dgm:prSet presAssocID="{AD77BA8F-8E6C-4CFD-8415-7DFE6CCA45D7}" presName="negativeSpace" presStyleCnt="0"/>
      <dgm:spPr/>
    </dgm:pt>
    <dgm:pt modelId="{88E88018-D6A4-4201-9B17-0A4A4DE5F149}" type="pres">
      <dgm:prSet presAssocID="{AD77BA8F-8E6C-4CFD-8415-7DFE6CCA45D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D8D4103-0E20-4EAB-A481-3B09C3CEF533}" type="presOf" srcId="{F1A8474F-724A-4F29-B165-339604EE1675}" destId="{6CCB7647-0611-4D0A-81FE-C42EBCEDB388}" srcOrd="0" destOrd="0" presId="urn:microsoft.com/office/officeart/2005/8/layout/list1"/>
    <dgm:cxn modelId="{21DC730A-A202-420B-83E1-15B85F3C9C1A}" type="presOf" srcId="{6433D5F1-4D20-4125-B201-447D0DCFD292}" destId="{1D015499-6FDD-4163-91A2-7212844E00E5}" srcOrd="1" destOrd="0" presId="urn:microsoft.com/office/officeart/2005/8/layout/list1"/>
    <dgm:cxn modelId="{9C250116-F223-429A-8733-9CCDFC91E369}" srcId="{D7BB406A-C90B-48CF-A4F1-FB6249AE0EB1}" destId="{4D95561B-6550-4603-A0C5-049BAE08BBB6}" srcOrd="0" destOrd="0" parTransId="{5A279FBB-C4FB-4EEC-A6BC-3EC4E167CCCD}" sibTransId="{A19E2E31-AA57-4BAF-9738-AA12F3B24379}"/>
    <dgm:cxn modelId="{C242C728-EFC3-494D-A177-1D2EBFDB4801}" type="presOf" srcId="{AD77BA8F-8E6C-4CFD-8415-7DFE6CCA45D7}" destId="{554FAB23-6B6B-413D-9809-DB1A5E9A7BFD}" srcOrd="1" destOrd="0" presId="urn:microsoft.com/office/officeart/2005/8/layout/list1"/>
    <dgm:cxn modelId="{F6454637-3F97-4D03-A0DF-D42CFFB18720}" srcId="{487ECA83-4FF5-4C71-B572-F232F7B17C0A}" destId="{AD77BA8F-8E6C-4CFD-8415-7DFE6CCA45D7}" srcOrd="3" destOrd="0" parTransId="{48971AE3-0319-454D-B6C3-E5892C950CC8}" sibTransId="{3918B56C-E2B8-4246-A410-1E89A794035A}"/>
    <dgm:cxn modelId="{1E79775F-CA67-4406-8BB1-CBC5D3D23272}" srcId="{487ECA83-4FF5-4C71-B572-F232F7B17C0A}" destId="{94E9FCA5-0A6F-48BE-8128-E692F0222837}" srcOrd="1" destOrd="0" parTransId="{A2B69418-47FA-4A17-9240-5768C3A50215}" sibTransId="{D49ADFDC-ED1F-4EAB-BDAC-5368B4FD0534}"/>
    <dgm:cxn modelId="{37319D65-035A-4D3F-9C6D-10B772553C02}" type="presOf" srcId="{DFE03954-F12A-475B-9C2B-305D3A64B374}" destId="{171E47BC-6482-449D-9BFE-AFCBA31E4E61}" srcOrd="0" destOrd="0" presId="urn:microsoft.com/office/officeart/2005/8/layout/list1"/>
    <dgm:cxn modelId="{D7D5234C-7194-4A7C-AE92-F65C0E726BB5}" type="presOf" srcId="{6433D5F1-4D20-4125-B201-447D0DCFD292}" destId="{BCB6C980-EF13-4906-AF5E-15E2612E47A3}" srcOrd="0" destOrd="0" presId="urn:microsoft.com/office/officeart/2005/8/layout/list1"/>
    <dgm:cxn modelId="{417EDE70-DFB0-43D8-9743-6AFA9A1457D6}" type="presOf" srcId="{AD77BA8F-8E6C-4CFD-8415-7DFE6CCA45D7}" destId="{E3F6F39C-BADE-49CB-BB95-8C913FE0440F}" srcOrd="0" destOrd="0" presId="urn:microsoft.com/office/officeart/2005/8/layout/list1"/>
    <dgm:cxn modelId="{B29F7584-558E-49B8-A2DC-E648920B1E7F}" type="presOf" srcId="{4D95561B-6550-4603-A0C5-049BAE08BBB6}" destId="{96283946-8CA2-4ABF-BF64-0AD79E577256}" srcOrd="0" destOrd="0" presId="urn:microsoft.com/office/officeart/2005/8/layout/list1"/>
    <dgm:cxn modelId="{F4DC6A8B-506B-4C77-8615-CE06796F53E9}" type="presOf" srcId="{6B0D36F3-A0E0-4397-B792-26508663583A}" destId="{88E88018-D6A4-4201-9B17-0A4A4DE5F149}" srcOrd="0" destOrd="0" presId="urn:microsoft.com/office/officeart/2005/8/layout/list1"/>
    <dgm:cxn modelId="{DB8FF88D-23C0-49F2-814C-EC50C6247C61}" srcId="{AD77BA8F-8E6C-4CFD-8415-7DFE6CCA45D7}" destId="{6B0D36F3-A0E0-4397-B792-26508663583A}" srcOrd="0" destOrd="0" parTransId="{FADAAE43-9DCD-4696-B02F-D4E928AC296D}" sibTransId="{A303CEAC-D408-4D91-92B4-47D079B712A3}"/>
    <dgm:cxn modelId="{7874A993-DB63-4D3C-8ECF-D989C124F38C}" srcId="{487ECA83-4FF5-4C71-B572-F232F7B17C0A}" destId="{D7BB406A-C90B-48CF-A4F1-FB6249AE0EB1}" srcOrd="2" destOrd="0" parTransId="{3CDDD762-5ED5-413F-9196-820300697FE1}" sibTransId="{CAA36834-89ED-452F-AB02-8AAC1924DB3A}"/>
    <dgm:cxn modelId="{095C12B9-1FF8-4F26-9C40-38D4578DB19E}" type="presOf" srcId="{487ECA83-4FF5-4C71-B572-F232F7B17C0A}" destId="{8470FC12-3DFD-4006-A418-341A9F392438}" srcOrd="0" destOrd="0" presId="urn:microsoft.com/office/officeart/2005/8/layout/list1"/>
    <dgm:cxn modelId="{19A09BBA-299C-4A8C-9354-FA1989C56773}" type="presOf" srcId="{D7BB406A-C90B-48CF-A4F1-FB6249AE0EB1}" destId="{1642E1BB-898B-4BE8-92BF-5CA26EDC91A9}" srcOrd="0" destOrd="0" presId="urn:microsoft.com/office/officeart/2005/8/layout/list1"/>
    <dgm:cxn modelId="{7FA58FC5-D120-470C-9A53-B30E5F33FA25}" type="presOf" srcId="{94E9FCA5-0A6F-48BE-8128-E692F0222837}" destId="{794F1131-A17B-486E-853E-0D8420A2D1F0}" srcOrd="0" destOrd="0" presId="urn:microsoft.com/office/officeart/2005/8/layout/list1"/>
    <dgm:cxn modelId="{EF17C2CD-1458-485A-B567-2B2245C25611}" srcId="{487ECA83-4FF5-4C71-B572-F232F7B17C0A}" destId="{6433D5F1-4D20-4125-B201-447D0DCFD292}" srcOrd="0" destOrd="0" parTransId="{E33E7416-3229-4049-B096-F59A3B2D97BB}" sibTransId="{EB9E993F-1438-4D3E-8DA4-C1001B1A59EE}"/>
    <dgm:cxn modelId="{F65842D4-B720-4CEA-B31B-5CA482469242}" srcId="{94E9FCA5-0A6F-48BE-8128-E692F0222837}" destId="{F1A8474F-724A-4F29-B165-339604EE1675}" srcOrd="0" destOrd="0" parTransId="{09EED23E-F7CF-479E-BC88-8D02330CC9E8}" sibTransId="{F6B3456B-449B-4F5F-B057-04A03C7E5A71}"/>
    <dgm:cxn modelId="{09CF0CD9-8565-4125-9EA8-3C8021DDE789}" type="presOf" srcId="{D7BB406A-C90B-48CF-A4F1-FB6249AE0EB1}" destId="{B94D3367-E2D8-4E0B-AF5B-096D5B124EDA}" srcOrd="1" destOrd="0" presId="urn:microsoft.com/office/officeart/2005/8/layout/list1"/>
    <dgm:cxn modelId="{BA41C1DE-57D8-438F-8B3F-AB03FF564DE7}" type="presOf" srcId="{94E9FCA5-0A6F-48BE-8128-E692F0222837}" destId="{A391F37C-54BD-43ED-8FB4-518DEF3EB000}" srcOrd="1" destOrd="0" presId="urn:microsoft.com/office/officeart/2005/8/layout/list1"/>
    <dgm:cxn modelId="{A58801FB-7B79-4073-B0A0-E942BF6AB1DB}" srcId="{6433D5F1-4D20-4125-B201-447D0DCFD292}" destId="{DFE03954-F12A-475B-9C2B-305D3A64B374}" srcOrd="0" destOrd="0" parTransId="{3C9F8215-FB61-4C25-A324-F3E5ECB79805}" sibTransId="{D9838074-D9F6-47A1-880B-A5B6E39B0719}"/>
    <dgm:cxn modelId="{66FF9CA3-D5C1-4BA8-B58D-C8458BB7B38A}" type="presParOf" srcId="{8470FC12-3DFD-4006-A418-341A9F392438}" destId="{DC358356-7141-4B7D-973B-15EBF37A2B25}" srcOrd="0" destOrd="0" presId="urn:microsoft.com/office/officeart/2005/8/layout/list1"/>
    <dgm:cxn modelId="{FFBF5883-65CB-4F30-B2FE-56016CB05963}" type="presParOf" srcId="{DC358356-7141-4B7D-973B-15EBF37A2B25}" destId="{BCB6C980-EF13-4906-AF5E-15E2612E47A3}" srcOrd="0" destOrd="0" presId="urn:microsoft.com/office/officeart/2005/8/layout/list1"/>
    <dgm:cxn modelId="{70A9845E-A59B-4FDE-BF8F-62D5FD24DC97}" type="presParOf" srcId="{DC358356-7141-4B7D-973B-15EBF37A2B25}" destId="{1D015499-6FDD-4163-91A2-7212844E00E5}" srcOrd="1" destOrd="0" presId="urn:microsoft.com/office/officeart/2005/8/layout/list1"/>
    <dgm:cxn modelId="{B1F20E71-5C44-48E4-9862-2F916B02349B}" type="presParOf" srcId="{8470FC12-3DFD-4006-A418-341A9F392438}" destId="{7E6499F1-7BD4-4E85-8CA5-178EB7C54CD9}" srcOrd="1" destOrd="0" presId="urn:microsoft.com/office/officeart/2005/8/layout/list1"/>
    <dgm:cxn modelId="{80D19660-8C95-4BD8-83C2-D1C3CF1E7E7A}" type="presParOf" srcId="{8470FC12-3DFD-4006-A418-341A9F392438}" destId="{171E47BC-6482-449D-9BFE-AFCBA31E4E61}" srcOrd="2" destOrd="0" presId="urn:microsoft.com/office/officeart/2005/8/layout/list1"/>
    <dgm:cxn modelId="{ED286681-48F6-41F3-B303-08C24D878F80}" type="presParOf" srcId="{8470FC12-3DFD-4006-A418-341A9F392438}" destId="{E2BB585B-397F-4FDA-BCC5-E5BC974A7FBD}" srcOrd="3" destOrd="0" presId="urn:microsoft.com/office/officeart/2005/8/layout/list1"/>
    <dgm:cxn modelId="{2A4069B1-91E8-46D1-A8F1-B12A4532400A}" type="presParOf" srcId="{8470FC12-3DFD-4006-A418-341A9F392438}" destId="{58BB3711-DD23-44E1-A9BF-AFF89E2850D1}" srcOrd="4" destOrd="0" presId="urn:microsoft.com/office/officeart/2005/8/layout/list1"/>
    <dgm:cxn modelId="{C0E26C8D-D9F8-41FA-B672-527ACE6707E0}" type="presParOf" srcId="{58BB3711-DD23-44E1-A9BF-AFF89E2850D1}" destId="{794F1131-A17B-486E-853E-0D8420A2D1F0}" srcOrd="0" destOrd="0" presId="urn:microsoft.com/office/officeart/2005/8/layout/list1"/>
    <dgm:cxn modelId="{CE0F01C7-3534-4F59-AE5A-E45A1A24E81E}" type="presParOf" srcId="{58BB3711-DD23-44E1-A9BF-AFF89E2850D1}" destId="{A391F37C-54BD-43ED-8FB4-518DEF3EB000}" srcOrd="1" destOrd="0" presId="urn:microsoft.com/office/officeart/2005/8/layout/list1"/>
    <dgm:cxn modelId="{CDB84ABD-7B7E-4592-8709-4208181FD3DC}" type="presParOf" srcId="{8470FC12-3DFD-4006-A418-341A9F392438}" destId="{833F0DAF-8AB1-4B63-81FC-19556FC003A4}" srcOrd="5" destOrd="0" presId="urn:microsoft.com/office/officeart/2005/8/layout/list1"/>
    <dgm:cxn modelId="{C9626EA9-CB58-4AF6-990A-2A867E98BBF9}" type="presParOf" srcId="{8470FC12-3DFD-4006-A418-341A9F392438}" destId="{6CCB7647-0611-4D0A-81FE-C42EBCEDB388}" srcOrd="6" destOrd="0" presId="urn:microsoft.com/office/officeart/2005/8/layout/list1"/>
    <dgm:cxn modelId="{360D26CA-9D20-46FC-8FFD-83C997F82028}" type="presParOf" srcId="{8470FC12-3DFD-4006-A418-341A9F392438}" destId="{5C8E0990-EB48-4D4B-AD26-47FC9F760AB2}" srcOrd="7" destOrd="0" presId="urn:microsoft.com/office/officeart/2005/8/layout/list1"/>
    <dgm:cxn modelId="{632EA1D6-6E39-4B63-ABA1-15A5070A1395}" type="presParOf" srcId="{8470FC12-3DFD-4006-A418-341A9F392438}" destId="{51770FD0-FA02-4B64-AA41-4E5D5AFA30F0}" srcOrd="8" destOrd="0" presId="urn:microsoft.com/office/officeart/2005/8/layout/list1"/>
    <dgm:cxn modelId="{580D78E8-E418-4F60-8EB2-E8554E98AD7E}" type="presParOf" srcId="{51770FD0-FA02-4B64-AA41-4E5D5AFA30F0}" destId="{1642E1BB-898B-4BE8-92BF-5CA26EDC91A9}" srcOrd="0" destOrd="0" presId="urn:microsoft.com/office/officeart/2005/8/layout/list1"/>
    <dgm:cxn modelId="{789CECB7-645F-4CCD-B30A-C8C2F7709DB3}" type="presParOf" srcId="{51770FD0-FA02-4B64-AA41-4E5D5AFA30F0}" destId="{B94D3367-E2D8-4E0B-AF5B-096D5B124EDA}" srcOrd="1" destOrd="0" presId="urn:microsoft.com/office/officeart/2005/8/layout/list1"/>
    <dgm:cxn modelId="{499E5E0E-0613-4DD7-BB1A-9D86A2784B04}" type="presParOf" srcId="{8470FC12-3DFD-4006-A418-341A9F392438}" destId="{96E4575E-29E1-45C8-A311-5F4753FDC1A6}" srcOrd="9" destOrd="0" presId="urn:microsoft.com/office/officeart/2005/8/layout/list1"/>
    <dgm:cxn modelId="{F49208C4-3586-4874-84D8-F59C38379C97}" type="presParOf" srcId="{8470FC12-3DFD-4006-A418-341A9F392438}" destId="{96283946-8CA2-4ABF-BF64-0AD79E577256}" srcOrd="10" destOrd="0" presId="urn:microsoft.com/office/officeart/2005/8/layout/list1"/>
    <dgm:cxn modelId="{6188777C-08B8-4B41-BD05-752AC4851475}" type="presParOf" srcId="{8470FC12-3DFD-4006-A418-341A9F392438}" destId="{05D2BD84-25CD-47D7-B20B-15EB50CA70F1}" srcOrd="11" destOrd="0" presId="urn:microsoft.com/office/officeart/2005/8/layout/list1"/>
    <dgm:cxn modelId="{5F327881-18D4-4196-92E2-1D91A69F212B}" type="presParOf" srcId="{8470FC12-3DFD-4006-A418-341A9F392438}" destId="{FA4ED583-066E-419A-8AFD-E8AEB3F32F01}" srcOrd="12" destOrd="0" presId="urn:microsoft.com/office/officeart/2005/8/layout/list1"/>
    <dgm:cxn modelId="{02A5CACF-C929-4C6E-AD01-C748CD9BB0F4}" type="presParOf" srcId="{FA4ED583-066E-419A-8AFD-E8AEB3F32F01}" destId="{E3F6F39C-BADE-49CB-BB95-8C913FE0440F}" srcOrd="0" destOrd="0" presId="urn:microsoft.com/office/officeart/2005/8/layout/list1"/>
    <dgm:cxn modelId="{AA0F4E01-8DC3-416C-A3FA-4E224A590B8E}" type="presParOf" srcId="{FA4ED583-066E-419A-8AFD-E8AEB3F32F01}" destId="{554FAB23-6B6B-413D-9809-DB1A5E9A7BFD}" srcOrd="1" destOrd="0" presId="urn:microsoft.com/office/officeart/2005/8/layout/list1"/>
    <dgm:cxn modelId="{5B08BE7E-5493-4A87-9A2C-74318AB591BB}" type="presParOf" srcId="{8470FC12-3DFD-4006-A418-341A9F392438}" destId="{8E01A3BA-9B1A-4689-A083-D3EB86305A7D}" srcOrd="13" destOrd="0" presId="urn:microsoft.com/office/officeart/2005/8/layout/list1"/>
    <dgm:cxn modelId="{A608CC7B-0707-4160-8242-C3AD38F40583}" type="presParOf" srcId="{8470FC12-3DFD-4006-A418-341A9F392438}" destId="{88E88018-D6A4-4201-9B17-0A4A4DE5F14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E7F1C46-A75B-436C-88EC-85E1ADE4CE20}" type="doc">
      <dgm:prSet loTypeId="urn:microsoft.com/office/officeart/2005/8/layout/vList5" loCatId="list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EFE138C2-7FA8-4B65-8A3D-6564629FBCEF}">
      <dgm:prSet phldrT="[Text]" custT="1"/>
      <dgm:spPr/>
      <dgm:t>
        <a:bodyPr/>
        <a:lstStyle/>
        <a:p>
          <a:r>
            <a:rPr lang="en-US" sz="1800" dirty="0">
              <a:latin typeface="Sniglet"/>
            </a:rPr>
            <a:t>Charts</a:t>
          </a:r>
          <a:endParaRPr lang="en-GB" sz="1800" dirty="0">
            <a:latin typeface="Sniglet"/>
          </a:endParaRPr>
        </a:p>
      </dgm:t>
    </dgm:pt>
    <dgm:pt modelId="{5EAA3062-B210-4F16-810F-981DC80A0C47}" type="parTrans" cxnId="{9C035F26-0232-4837-9B0B-D5C79396753D}">
      <dgm:prSet/>
      <dgm:spPr/>
      <dgm:t>
        <a:bodyPr/>
        <a:lstStyle/>
        <a:p>
          <a:endParaRPr lang="en-GB" sz="1800">
            <a:latin typeface="Sniglet"/>
          </a:endParaRPr>
        </a:p>
      </dgm:t>
    </dgm:pt>
    <dgm:pt modelId="{96CCA910-AAE8-4CE4-BCC0-443B75D588CD}" type="sibTrans" cxnId="{9C035F26-0232-4837-9B0B-D5C79396753D}">
      <dgm:prSet/>
      <dgm:spPr/>
      <dgm:t>
        <a:bodyPr/>
        <a:lstStyle/>
        <a:p>
          <a:endParaRPr lang="en-GB" sz="1800">
            <a:latin typeface="Sniglet"/>
          </a:endParaRPr>
        </a:p>
      </dgm:t>
    </dgm:pt>
    <dgm:pt modelId="{2E159253-EF45-4D01-9605-EDC1DCA09B12}">
      <dgm:prSet phldrT="[Text]" custT="1"/>
      <dgm:spPr/>
      <dgm:t>
        <a:bodyPr/>
        <a:lstStyle/>
        <a:p>
          <a:r>
            <a:rPr lang="en-US" sz="1800" dirty="0">
              <a:latin typeface="Sniglet"/>
            </a:rPr>
            <a:t>Display relationships (Quantitative or Cause-Effect)</a:t>
          </a:r>
          <a:endParaRPr lang="en-GB" sz="1800" dirty="0">
            <a:latin typeface="Sniglet"/>
          </a:endParaRPr>
        </a:p>
      </dgm:t>
    </dgm:pt>
    <dgm:pt modelId="{D4CC84BE-4F63-4774-A807-0CC3DA5FEA7F}" type="parTrans" cxnId="{8C807564-552C-4958-8D72-DA0F3979485B}">
      <dgm:prSet/>
      <dgm:spPr/>
      <dgm:t>
        <a:bodyPr/>
        <a:lstStyle/>
        <a:p>
          <a:endParaRPr lang="en-GB" sz="1800">
            <a:latin typeface="Sniglet"/>
          </a:endParaRPr>
        </a:p>
      </dgm:t>
    </dgm:pt>
    <dgm:pt modelId="{F9DF1AA2-4915-46AA-8037-682130EE2845}" type="sibTrans" cxnId="{8C807564-552C-4958-8D72-DA0F3979485B}">
      <dgm:prSet/>
      <dgm:spPr/>
      <dgm:t>
        <a:bodyPr/>
        <a:lstStyle/>
        <a:p>
          <a:endParaRPr lang="en-GB" sz="1800">
            <a:latin typeface="Sniglet"/>
          </a:endParaRPr>
        </a:p>
      </dgm:t>
    </dgm:pt>
    <dgm:pt modelId="{85F59A78-CB9D-48B9-B528-B0274B254141}">
      <dgm:prSet custT="1"/>
      <dgm:spPr/>
      <dgm:t>
        <a:bodyPr/>
        <a:lstStyle/>
        <a:p>
          <a:r>
            <a:rPr lang="en-US" sz="1800" dirty="0">
              <a:latin typeface="Sniglet"/>
            </a:rPr>
            <a:t>Not plotted on a coordinate system</a:t>
          </a:r>
        </a:p>
      </dgm:t>
    </dgm:pt>
    <dgm:pt modelId="{91D82A7B-9B2B-41E1-B352-A03B89A9581D}" type="parTrans" cxnId="{D2E505C5-5032-4BF7-81D8-CC623F8DAFD5}">
      <dgm:prSet/>
      <dgm:spPr/>
      <dgm:t>
        <a:bodyPr/>
        <a:lstStyle/>
        <a:p>
          <a:endParaRPr lang="en-GB" sz="1800">
            <a:latin typeface="Sniglet"/>
          </a:endParaRPr>
        </a:p>
      </dgm:t>
    </dgm:pt>
    <dgm:pt modelId="{CE0A8622-D491-4131-9CF7-2ED2DFF693A9}" type="sibTrans" cxnId="{D2E505C5-5032-4BF7-81D8-CC623F8DAFD5}">
      <dgm:prSet/>
      <dgm:spPr/>
      <dgm:t>
        <a:bodyPr/>
        <a:lstStyle/>
        <a:p>
          <a:endParaRPr lang="en-GB" sz="1800">
            <a:latin typeface="Sniglet"/>
          </a:endParaRPr>
        </a:p>
      </dgm:t>
    </dgm:pt>
    <dgm:pt modelId="{806BEA96-DC0E-4419-AA72-49846673F09E}" type="pres">
      <dgm:prSet presAssocID="{9E7F1C46-A75B-436C-88EC-85E1ADE4CE20}" presName="Name0" presStyleCnt="0">
        <dgm:presLayoutVars>
          <dgm:dir/>
          <dgm:animLvl val="lvl"/>
          <dgm:resizeHandles val="exact"/>
        </dgm:presLayoutVars>
      </dgm:prSet>
      <dgm:spPr/>
    </dgm:pt>
    <dgm:pt modelId="{EC990E0A-5C69-46F1-AD34-E24B85DBA85E}" type="pres">
      <dgm:prSet presAssocID="{EFE138C2-7FA8-4B65-8A3D-6564629FBCEF}" presName="linNode" presStyleCnt="0"/>
      <dgm:spPr/>
    </dgm:pt>
    <dgm:pt modelId="{05339475-23EC-45CC-8DB3-6E6B986538E4}" type="pres">
      <dgm:prSet presAssocID="{EFE138C2-7FA8-4B65-8A3D-6564629FBCEF}" presName="parentText" presStyleLbl="node1" presStyleIdx="0" presStyleCnt="1" custLinFactNeighborY="1838">
        <dgm:presLayoutVars>
          <dgm:chMax val="1"/>
          <dgm:bulletEnabled val="1"/>
        </dgm:presLayoutVars>
      </dgm:prSet>
      <dgm:spPr/>
    </dgm:pt>
    <dgm:pt modelId="{E00CC2E6-C5C2-4347-8023-B0F770C98E9D}" type="pres">
      <dgm:prSet presAssocID="{EFE138C2-7FA8-4B65-8A3D-6564629FBCEF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9C035F26-0232-4837-9B0B-D5C79396753D}" srcId="{9E7F1C46-A75B-436C-88EC-85E1ADE4CE20}" destId="{EFE138C2-7FA8-4B65-8A3D-6564629FBCEF}" srcOrd="0" destOrd="0" parTransId="{5EAA3062-B210-4F16-810F-981DC80A0C47}" sibTransId="{96CCA910-AAE8-4CE4-BCC0-443B75D588CD}"/>
    <dgm:cxn modelId="{8C807564-552C-4958-8D72-DA0F3979485B}" srcId="{EFE138C2-7FA8-4B65-8A3D-6564629FBCEF}" destId="{2E159253-EF45-4D01-9605-EDC1DCA09B12}" srcOrd="0" destOrd="0" parTransId="{D4CC84BE-4F63-4774-A807-0CC3DA5FEA7F}" sibTransId="{F9DF1AA2-4915-46AA-8037-682130EE2845}"/>
    <dgm:cxn modelId="{FF988049-CD45-4270-98D0-96A48C72F4AB}" type="presOf" srcId="{9E7F1C46-A75B-436C-88EC-85E1ADE4CE20}" destId="{806BEA96-DC0E-4419-AA72-49846673F09E}" srcOrd="0" destOrd="0" presId="urn:microsoft.com/office/officeart/2005/8/layout/vList5"/>
    <dgm:cxn modelId="{E736A153-684C-49F5-BE74-EB32CC9A9EED}" type="presOf" srcId="{85F59A78-CB9D-48B9-B528-B0274B254141}" destId="{E00CC2E6-C5C2-4347-8023-B0F770C98E9D}" srcOrd="0" destOrd="1" presId="urn:microsoft.com/office/officeart/2005/8/layout/vList5"/>
    <dgm:cxn modelId="{6108EA87-6EA0-4831-A002-36A445C5A3A5}" type="presOf" srcId="{EFE138C2-7FA8-4B65-8A3D-6564629FBCEF}" destId="{05339475-23EC-45CC-8DB3-6E6B986538E4}" srcOrd="0" destOrd="0" presId="urn:microsoft.com/office/officeart/2005/8/layout/vList5"/>
    <dgm:cxn modelId="{BC1B74AD-F58C-4200-BA4B-B695C01C3A87}" type="presOf" srcId="{2E159253-EF45-4D01-9605-EDC1DCA09B12}" destId="{E00CC2E6-C5C2-4347-8023-B0F770C98E9D}" srcOrd="0" destOrd="0" presId="urn:microsoft.com/office/officeart/2005/8/layout/vList5"/>
    <dgm:cxn modelId="{D2E505C5-5032-4BF7-81D8-CC623F8DAFD5}" srcId="{EFE138C2-7FA8-4B65-8A3D-6564629FBCEF}" destId="{85F59A78-CB9D-48B9-B528-B0274B254141}" srcOrd="1" destOrd="0" parTransId="{91D82A7B-9B2B-41E1-B352-A03B89A9581D}" sibTransId="{CE0A8622-D491-4131-9CF7-2ED2DFF693A9}"/>
    <dgm:cxn modelId="{9B19BF25-040E-4A37-8470-604644516D66}" type="presParOf" srcId="{806BEA96-DC0E-4419-AA72-49846673F09E}" destId="{EC990E0A-5C69-46F1-AD34-E24B85DBA85E}" srcOrd="0" destOrd="0" presId="urn:microsoft.com/office/officeart/2005/8/layout/vList5"/>
    <dgm:cxn modelId="{9025DCE6-9872-4140-8AAB-4E7802282EBA}" type="presParOf" srcId="{EC990E0A-5C69-46F1-AD34-E24B85DBA85E}" destId="{05339475-23EC-45CC-8DB3-6E6B986538E4}" srcOrd="0" destOrd="0" presId="urn:microsoft.com/office/officeart/2005/8/layout/vList5"/>
    <dgm:cxn modelId="{F41C6E0F-26B8-4F73-A036-53733450FA0D}" type="presParOf" srcId="{EC990E0A-5C69-46F1-AD34-E24B85DBA85E}" destId="{E00CC2E6-C5C2-4347-8023-B0F770C98E9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E7F1C46-A75B-436C-88EC-85E1ADE4CE20}" type="doc">
      <dgm:prSet loTypeId="urn:microsoft.com/office/officeart/2005/8/layout/vList5" loCatId="list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EFE138C2-7FA8-4B65-8A3D-6564629FBCEF}">
      <dgm:prSet phldrT="[Text]" custT="1"/>
      <dgm:spPr/>
      <dgm:t>
        <a:bodyPr/>
        <a:lstStyle/>
        <a:p>
          <a:r>
            <a:rPr lang="en-US" sz="1800" dirty="0">
              <a:latin typeface="Sniglet"/>
            </a:rPr>
            <a:t>Graphic Illustrations</a:t>
          </a:r>
          <a:endParaRPr lang="en-GB" sz="1800" dirty="0">
            <a:latin typeface="Sniglet"/>
          </a:endParaRPr>
        </a:p>
      </dgm:t>
    </dgm:pt>
    <dgm:pt modelId="{5EAA3062-B210-4F16-810F-981DC80A0C47}" type="parTrans" cxnId="{9C035F26-0232-4837-9B0B-D5C79396753D}">
      <dgm:prSet/>
      <dgm:spPr/>
      <dgm:t>
        <a:bodyPr/>
        <a:lstStyle/>
        <a:p>
          <a:endParaRPr lang="en-GB" sz="1800">
            <a:latin typeface="Sniglet"/>
          </a:endParaRPr>
        </a:p>
      </dgm:t>
    </dgm:pt>
    <dgm:pt modelId="{96CCA910-AAE8-4CE4-BCC0-443B75D588CD}" type="sibTrans" cxnId="{9C035F26-0232-4837-9B0B-D5C79396753D}">
      <dgm:prSet/>
      <dgm:spPr/>
      <dgm:t>
        <a:bodyPr/>
        <a:lstStyle/>
        <a:p>
          <a:endParaRPr lang="en-GB" sz="1800">
            <a:latin typeface="Sniglet"/>
          </a:endParaRPr>
        </a:p>
      </dgm:t>
    </dgm:pt>
    <dgm:pt modelId="{2E159253-EF45-4D01-9605-EDC1DCA09B12}">
      <dgm:prSet phldrT="[Text]" custT="1"/>
      <dgm:spPr/>
      <dgm:t>
        <a:bodyPr/>
        <a:lstStyle/>
        <a:p>
          <a:r>
            <a:rPr lang="en-US" sz="1800" dirty="0">
              <a:latin typeface="Sniglet" panose="020B0604020202020204"/>
            </a:rPr>
            <a:t>When pictures are more effective than words</a:t>
          </a:r>
          <a:endParaRPr lang="en-GB" sz="1800" dirty="0">
            <a:latin typeface="Sniglet"/>
          </a:endParaRPr>
        </a:p>
      </dgm:t>
    </dgm:pt>
    <dgm:pt modelId="{D4CC84BE-4F63-4774-A807-0CC3DA5FEA7F}" type="parTrans" cxnId="{8C807564-552C-4958-8D72-DA0F3979485B}">
      <dgm:prSet/>
      <dgm:spPr/>
      <dgm:t>
        <a:bodyPr/>
        <a:lstStyle/>
        <a:p>
          <a:endParaRPr lang="en-GB" sz="1800">
            <a:latin typeface="Sniglet"/>
          </a:endParaRPr>
        </a:p>
      </dgm:t>
    </dgm:pt>
    <dgm:pt modelId="{F9DF1AA2-4915-46AA-8037-682130EE2845}" type="sibTrans" cxnId="{8C807564-552C-4958-8D72-DA0F3979485B}">
      <dgm:prSet/>
      <dgm:spPr/>
      <dgm:t>
        <a:bodyPr/>
        <a:lstStyle/>
        <a:p>
          <a:endParaRPr lang="en-GB" sz="1800">
            <a:latin typeface="Sniglet"/>
          </a:endParaRPr>
        </a:p>
      </dgm:t>
    </dgm:pt>
    <dgm:pt modelId="{A9BF3650-6853-434E-A7FF-596433C80171}">
      <dgm:prSet custT="1"/>
      <dgm:spPr/>
      <dgm:t>
        <a:bodyPr/>
        <a:lstStyle/>
        <a:p>
          <a:r>
            <a:rPr lang="en-US" sz="1800" dirty="0">
              <a:latin typeface="Sniglet" panose="020B0604020202020204"/>
            </a:rPr>
            <a:t>Used when visualization is vital to understanding</a:t>
          </a:r>
        </a:p>
      </dgm:t>
    </dgm:pt>
    <dgm:pt modelId="{1B66238E-7700-4366-84AE-355445EC55EB}" type="parTrans" cxnId="{6E5B6795-DD25-4FCC-8F8F-AD128996CE0E}">
      <dgm:prSet/>
      <dgm:spPr/>
      <dgm:t>
        <a:bodyPr/>
        <a:lstStyle/>
        <a:p>
          <a:endParaRPr lang="en-GB"/>
        </a:p>
      </dgm:t>
    </dgm:pt>
    <dgm:pt modelId="{2DA47923-79B1-4A9C-ADCE-265752ABBED7}" type="sibTrans" cxnId="{6E5B6795-DD25-4FCC-8F8F-AD128996CE0E}">
      <dgm:prSet/>
      <dgm:spPr/>
      <dgm:t>
        <a:bodyPr/>
        <a:lstStyle/>
        <a:p>
          <a:endParaRPr lang="en-GB"/>
        </a:p>
      </dgm:t>
    </dgm:pt>
    <dgm:pt modelId="{8FC7BE49-40BB-46DF-BCDB-AF39084B5BDF}">
      <dgm:prSet custT="1"/>
      <dgm:spPr/>
      <dgm:t>
        <a:bodyPr/>
        <a:lstStyle/>
        <a:p>
          <a:r>
            <a:rPr lang="en-US" sz="1800" dirty="0">
              <a:latin typeface="Sniglet" panose="020B0604020202020204"/>
            </a:rPr>
            <a:t>Used when data cannot be shown via tables / graphs / charts</a:t>
          </a:r>
        </a:p>
      </dgm:t>
    </dgm:pt>
    <dgm:pt modelId="{9F19CB53-54AC-4CE2-95A4-27AD2B3703A5}" type="parTrans" cxnId="{BF835D61-F766-4E6E-96D6-FA209C010284}">
      <dgm:prSet/>
      <dgm:spPr/>
      <dgm:t>
        <a:bodyPr/>
        <a:lstStyle/>
        <a:p>
          <a:endParaRPr lang="en-GB"/>
        </a:p>
      </dgm:t>
    </dgm:pt>
    <dgm:pt modelId="{AD2FDDF5-D37E-4498-A3D2-27069937CE69}" type="sibTrans" cxnId="{BF835D61-F766-4E6E-96D6-FA209C010284}">
      <dgm:prSet/>
      <dgm:spPr/>
      <dgm:t>
        <a:bodyPr/>
        <a:lstStyle/>
        <a:p>
          <a:endParaRPr lang="en-GB"/>
        </a:p>
      </dgm:t>
    </dgm:pt>
    <dgm:pt modelId="{806BEA96-DC0E-4419-AA72-49846673F09E}" type="pres">
      <dgm:prSet presAssocID="{9E7F1C46-A75B-436C-88EC-85E1ADE4CE20}" presName="Name0" presStyleCnt="0">
        <dgm:presLayoutVars>
          <dgm:dir/>
          <dgm:animLvl val="lvl"/>
          <dgm:resizeHandles val="exact"/>
        </dgm:presLayoutVars>
      </dgm:prSet>
      <dgm:spPr/>
    </dgm:pt>
    <dgm:pt modelId="{EC990E0A-5C69-46F1-AD34-E24B85DBA85E}" type="pres">
      <dgm:prSet presAssocID="{EFE138C2-7FA8-4B65-8A3D-6564629FBCEF}" presName="linNode" presStyleCnt="0"/>
      <dgm:spPr/>
    </dgm:pt>
    <dgm:pt modelId="{05339475-23EC-45CC-8DB3-6E6B986538E4}" type="pres">
      <dgm:prSet presAssocID="{EFE138C2-7FA8-4B65-8A3D-6564629FBCEF}" presName="parentText" presStyleLbl="node1" presStyleIdx="0" presStyleCnt="1" custLinFactNeighborY="1791">
        <dgm:presLayoutVars>
          <dgm:chMax val="1"/>
          <dgm:bulletEnabled val="1"/>
        </dgm:presLayoutVars>
      </dgm:prSet>
      <dgm:spPr/>
    </dgm:pt>
    <dgm:pt modelId="{E00CC2E6-C5C2-4347-8023-B0F770C98E9D}" type="pres">
      <dgm:prSet presAssocID="{EFE138C2-7FA8-4B65-8A3D-6564629FBCEF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9C035F26-0232-4837-9B0B-D5C79396753D}" srcId="{9E7F1C46-A75B-436C-88EC-85E1ADE4CE20}" destId="{EFE138C2-7FA8-4B65-8A3D-6564629FBCEF}" srcOrd="0" destOrd="0" parTransId="{5EAA3062-B210-4F16-810F-981DC80A0C47}" sibTransId="{96CCA910-AAE8-4CE4-BCC0-443B75D588CD}"/>
    <dgm:cxn modelId="{BF835D61-F766-4E6E-96D6-FA209C010284}" srcId="{EFE138C2-7FA8-4B65-8A3D-6564629FBCEF}" destId="{8FC7BE49-40BB-46DF-BCDB-AF39084B5BDF}" srcOrd="2" destOrd="0" parTransId="{9F19CB53-54AC-4CE2-95A4-27AD2B3703A5}" sibTransId="{AD2FDDF5-D37E-4498-A3D2-27069937CE69}"/>
    <dgm:cxn modelId="{8C807564-552C-4958-8D72-DA0F3979485B}" srcId="{EFE138C2-7FA8-4B65-8A3D-6564629FBCEF}" destId="{2E159253-EF45-4D01-9605-EDC1DCA09B12}" srcOrd="0" destOrd="0" parTransId="{D4CC84BE-4F63-4774-A807-0CC3DA5FEA7F}" sibTransId="{F9DF1AA2-4915-46AA-8037-682130EE2845}"/>
    <dgm:cxn modelId="{FF988049-CD45-4270-98D0-96A48C72F4AB}" type="presOf" srcId="{9E7F1C46-A75B-436C-88EC-85E1ADE4CE20}" destId="{806BEA96-DC0E-4419-AA72-49846673F09E}" srcOrd="0" destOrd="0" presId="urn:microsoft.com/office/officeart/2005/8/layout/vList5"/>
    <dgm:cxn modelId="{6108EA87-6EA0-4831-A002-36A445C5A3A5}" type="presOf" srcId="{EFE138C2-7FA8-4B65-8A3D-6564629FBCEF}" destId="{05339475-23EC-45CC-8DB3-6E6B986538E4}" srcOrd="0" destOrd="0" presId="urn:microsoft.com/office/officeart/2005/8/layout/vList5"/>
    <dgm:cxn modelId="{F4C4F18F-101F-4144-BA25-7A3A2F4B088E}" type="presOf" srcId="{A9BF3650-6853-434E-A7FF-596433C80171}" destId="{E00CC2E6-C5C2-4347-8023-B0F770C98E9D}" srcOrd="0" destOrd="1" presId="urn:microsoft.com/office/officeart/2005/8/layout/vList5"/>
    <dgm:cxn modelId="{6E5B6795-DD25-4FCC-8F8F-AD128996CE0E}" srcId="{EFE138C2-7FA8-4B65-8A3D-6564629FBCEF}" destId="{A9BF3650-6853-434E-A7FF-596433C80171}" srcOrd="1" destOrd="0" parTransId="{1B66238E-7700-4366-84AE-355445EC55EB}" sibTransId="{2DA47923-79B1-4A9C-ADCE-265752ABBED7}"/>
    <dgm:cxn modelId="{BC1B74AD-F58C-4200-BA4B-B695C01C3A87}" type="presOf" srcId="{2E159253-EF45-4D01-9605-EDC1DCA09B12}" destId="{E00CC2E6-C5C2-4347-8023-B0F770C98E9D}" srcOrd="0" destOrd="0" presId="urn:microsoft.com/office/officeart/2005/8/layout/vList5"/>
    <dgm:cxn modelId="{D4DEDAE8-EABA-49E6-BDB5-36DA69291186}" type="presOf" srcId="{8FC7BE49-40BB-46DF-BCDB-AF39084B5BDF}" destId="{E00CC2E6-C5C2-4347-8023-B0F770C98E9D}" srcOrd="0" destOrd="2" presId="urn:microsoft.com/office/officeart/2005/8/layout/vList5"/>
    <dgm:cxn modelId="{9B19BF25-040E-4A37-8470-604644516D66}" type="presParOf" srcId="{806BEA96-DC0E-4419-AA72-49846673F09E}" destId="{EC990E0A-5C69-46F1-AD34-E24B85DBA85E}" srcOrd="0" destOrd="0" presId="urn:microsoft.com/office/officeart/2005/8/layout/vList5"/>
    <dgm:cxn modelId="{9025DCE6-9872-4140-8AAB-4E7802282EBA}" type="presParOf" srcId="{EC990E0A-5C69-46F1-AD34-E24B85DBA85E}" destId="{05339475-23EC-45CC-8DB3-6E6B986538E4}" srcOrd="0" destOrd="0" presId="urn:microsoft.com/office/officeart/2005/8/layout/vList5"/>
    <dgm:cxn modelId="{F41C6E0F-26B8-4F73-A036-53733450FA0D}" type="presParOf" srcId="{EC990E0A-5C69-46F1-AD34-E24B85DBA85E}" destId="{E00CC2E6-C5C2-4347-8023-B0F770C98E9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814E2BF-09F8-4008-AC1B-DD4CF97FA6DD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33B3608E-CCFF-45AC-B272-499907C35B29}">
      <dgm:prSet phldrT="[Text]" custT="1"/>
      <dgm:spPr/>
      <dgm:t>
        <a:bodyPr/>
        <a:lstStyle/>
        <a:p>
          <a:pPr>
            <a:buClr>
              <a:srgbClr val="92D050"/>
            </a:buClr>
            <a:buFont typeface="Wingdings 2" panose="05020102010507070707" pitchFamily="18" charset="2"/>
            <a:buChar char="R"/>
          </a:pPr>
          <a:r>
            <a:rPr lang="en-US" sz="1800" dirty="0">
              <a:solidFill>
                <a:schemeClr val="bg2">
                  <a:lumMod val="75000"/>
                </a:schemeClr>
              </a:solidFill>
            </a:rPr>
            <a:t>Keep human icons simple</a:t>
          </a:r>
        </a:p>
        <a:p>
          <a:pPr>
            <a:buClr>
              <a:srgbClr val="92D050"/>
            </a:buClr>
            <a:buFont typeface="Wingdings 2" panose="05020102010507070707" pitchFamily="18" charset="2"/>
            <a:buChar char="R"/>
          </a:pPr>
          <a:r>
            <a:rPr lang="en-US" sz="1800" dirty="0">
              <a:solidFill>
                <a:schemeClr val="bg2">
                  <a:lumMod val="75000"/>
                </a:schemeClr>
              </a:solidFill>
            </a:rPr>
            <a:t>Use hand signals carefully</a:t>
          </a:r>
        </a:p>
        <a:p>
          <a:pPr>
            <a:buClr>
              <a:srgbClr val="92D050"/>
            </a:buClr>
            <a:buFont typeface="Wingdings 2" panose="05020102010507070707" pitchFamily="18" charset="2"/>
            <a:buChar char="R"/>
          </a:pPr>
          <a:r>
            <a:rPr lang="en-US" sz="1800" dirty="0">
              <a:solidFill>
                <a:schemeClr val="bg2">
                  <a:lumMod val="75000"/>
                </a:schemeClr>
              </a:solidFill>
            </a:rPr>
            <a:t>Use internationally accepted symbols and icons</a:t>
          </a:r>
          <a:endParaRPr lang="en-GB" sz="1800" dirty="0">
            <a:solidFill>
              <a:schemeClr val="bg2">
                <a:lumMod val="75000"/>
              </a:schemeClr>
            </a:solidFill>
            <a:latin typeface="Sniglet"/>
          </a:endParaRPr>
        </a:p>
      </dgm:t>
    </dgm:pt>
    <dgm:pt modelId="{C36830F5-79DC-4A19-B1DA-F476CFB69F51}" type="parTrans" cxnId="{D64CBA52-7D67-4566-B934-087754B80B88}">
      <dgm:prSet/>
      <dgm:spPr/>
      <dgm:t>
        <a:bodyPr/>
        <a:lstStyle/>
        <a:p>
          <a:endParaRPr lang="en-GB" sz="1800">
            <a:latin typeface="Sniglet"/>
          </a:endParaRPr>
        </a:p>
      </dgm:t>
    </dgm:pt>
    <dgm:pt modelId="{4A5C2745-CFBF-448D-A958-01397ECA8D7C}" type="sibTrans" cxnId="{D64CBA52-7D67-4566-B934-087754B80B88}">
      <dgm:prSet/>
      <dgm:spPr/>
      <dgm:t>
        <a:bodyPr/>
        <a:lstStyle/>
        <a:p>
          <a:endParaRPr lang="en-GB" sz="1800">
            <a:latin typeface="Sniglet"/>
          </a:endParaRPr>
        </a:p>
      </dgm:t>
    </dgm:pt>
    <dgm:pt modelId="{AB93CE6F-6B81-46E2-A4F1-24C5E0EC267E}">
      <dgm:prSet phldrT="[Text]" custT="1"/>
      <dgm:spPr/>
      <dgm:t>
        <a:bodyPr/>
        <a:lstStyle/>
        <a:p>
          <a:pPr>
            <a:buClr>
              <a:srgbClr val="FF0000"/>
            </a:buClr>
            <a:buFont typeface="Wingdings 2" panose="05020102010507070707" pitchFamily="18" charset="2"/>
            <a:buChar char="Q"/>
          </a:pPr>
          <a:r>
            <a:rPr lang="en-US" sz="1800" dirty="0">
              <a:solidFill>
                <a:srgbClr val="FF0000"/>
              </a:solidFill>
            </a:rPr>
            <a:t>Avoid culture-specific icons</a:t>
          </a:r>
        </a:p>
        <a:p>
          <a:pPr>
            <a:buClr>
              <a:srgbClr val="FF0000"/>
            </a:buClr>
            <a:buFont typeface="Wingdings 2" panose="05020102010507070707" pitchFamily="18" charset="2"/>
            <a:buChar char="Q"/>
          </a:pPr>
          <a:r>
            <a:rPr lang="en-US" sz="1800" dirty="0">
              <a:solidFill>
                <a:srgbClr val="FF0000"/>
              </a:solidFill>
            </a:rPr>
            <a:t>Avoid religious symbols</a:t>
          </a:r>
        </a:p>
        <a:p>
          <a:pPr>
            <a:buClr>
              <a:srgbClr val="FF0000"/>
            </a:buClr>
            <a:buFont typeface="Wingdings 2" panose="05020102010507070707" pitchFamily="18" charset="2"/>
            <a:buChar char="Q"/>
          </a:pPr>
          <a:r>
            <a:rPr lang="en-US" sz="1800" dirty="0">
              <a:solidFill>
                <a:srgbClr val="FF0000"/>
              </a:solidFill>
            </a:rPr>
            <a:t>Avoid animal symbols and mascots</a:t>
          </a:r>
          <a:endParaRPr lang="en-GB" sz="1800" dirty="0">
            <a:solidFill>
              <a:srgbClr val="FF0000"/>
            </a:solidFill>
            <a:latin typeface="Sniglet"/>
          </a:endParaRPr>
        </a:p>
      </dgm:t>
    </dgm:pt>
    <dgm:pt modelId="{CF0D562E-9B7D-4250-8C1F-727F8F5F9B14}" type="parTrans" cxnId="{474296E2-2D10-4808-B543-2200316FC2B5}">
      <dgm:prSet/>
      <dgm:spPr/>
      <dgm:t>
        <a:bodyPr/>
        <a:lstStyle/>
        <a:p>
          <a:endParaRPr lang="en-GB" sz="1800">
            <a:latin typeface="Sniglet"/>
          </a:endParaRPr>
        </a:p>
      </dgm:t>
    </dgm:pt>
    <dgm:pt modelId="{D87ECA07-14A3-4FC2-995B-6BFD3819CA4C}" type="sibTrans" cxnId="{474296E2-2D10-4808-B543-2200316FC2B5}">
      <dgm:prSet/>
      <dgm:spPr/>
      <dgm:t>
        <a:bodyPr/>
        <a:lstStyle/>
        <a:p>
          <a:endParaRPr lang="en-GB" sz="1800">
            <a:latin typeface="Sniglet"/>
          </a:endParaRPr>
        </a:p>
      </dgm:t>
    </dgm:pt>
    <dgm:pt modelId="{3A58A180-716C-4E31-BA50-0F5D43349737}" type="pres">
      <dgm:prSet presAssocID="{8814E2BF-09F8-4008-AC1B-DD4CF97FA6DD}" presName="diagram" presStyleCnt="0">
        <dgm:presLayoutVars>
          <dgm:dir/>
          <dgm:resizeHandles val="exact"/>
        </dgm:presLayoutVars>
      </dgm:prSet>
      <dgm:spPr/>
    </dgm:pt>
    <dgm:pt modelId="{324FD48D-6C65-4E51-96A0-43FAA602D7D8}" type="pres">
      <dgm:prSet presAssocID="{33B3608E-CCFF-45AC-B272-499907C35B29}" presName="node" presStyleLbl="node1" presStyleIdx="0" presStyleCnt="2" custScaleX="104124">
        <dgm:presLayoutVars>
          <dgm:bulletEnabled val="1"/>
        </dgm:presLayoutVars>
      </dgm:prSet>
      <dgm:spPr/>
    </dgm:pt>
    <dgm:pt modelId="{881ABA10-94D3-4379-98CA-9B422525B7CD}" type="pres">
      <dgm:prSet presAssocID="{4A5C2745-CFBF-448D-A958-01397ECA8D7C}" presName="sibTrans" presStyleCnt="0"/>
      <dgm:spPr/>
    </dgm:pt>
    <dgm:pt modelId="{AB0C763D-9217-437A-9077-39C7166E9D66}" type="pres">
      <dgm:prSet presAssocID="{AB93CE6F-6B81-46E2-A4F1-24C5E0EC267E}" presName="node" presStyleLbl="node1" presStyleIdx="1" presStyleCnt="2">
        <dgm:presLayoutVars>
          <dgm:bulletEnabled val="1"/>
        </dgm:presLayoutVars>
      </dgm:prSet>
      <dgm:spPr/>
    </dgm:pt>
  </dgm:ptLst>
  <dgm:cxnLst>
    <dgm:cxn modelId="{C23ECC25-F74C-4E2D-BF6A-358DB65387C0}" type="presOf" srcId="{AB93CE6F-6B81-46E2-A4F1-24C5E0EC267E}" destId="{AB0C763D-9217-437A-9077-39C7166E9D66}" srcOrd="0" destOrd="0" presId="urn:microsoft.com/office/officeart/2005/8/layout/default"/>
    <dgm:cxn modelId="{D0DF8228-1978-489A-B50C-14FA12FAA7E8}" type="presOf" srcId="{33B3608E-CCFF-45AC-B272-499907C35B29}" destId="{324FD48D-6C65-4E51-96A0-43FAA602D7D8}" srcOrd="0" destOrd="0" presId="urn:microsoft.com/office/officeart/2005/8/layout/default"/>
    <dgm:cxn modelId="{D64CBA52-7D67-4566-B934-087754B80B88}" srcId="{8814E2BF-09F8-4008-AC1B-DD4CF97FA6DD}" destId="{33B3608E-CCFF-45AC-B272-499907C35B29}" srcOrd="0" destOrd="0" parTransId="{C36830F5-79DC-4A19-B1DA-F476CFB69F51}" sibTransId="{4A5C2745-CFBF-448D-A958-01397ECA8D7C}"/>
    <dgm:cxn modelId="{AA5C1C88-C0B9-4F08-9D2B-2D4D8B7D5C67}" type="presOf" srcId="{8814E2BF-09F8-4008-AC1B-DD4CF97FA6DD}" destId="{3A58A180-716C-4E31-BA50-0F5D43349737}" srcOrd="0" destOrd="0" presId="urn:microsoft.com/office/officeart/2005/8/layout/default"/>
    <dgm:cxn modelId="{474296E2-2D10-4808-B543-2200316FC2B5}" srcId="{8814E2BF-09F8-4008-AC1B-DD4CF97FA6DD}" destId="{AB93CE6F-6B81-46E2-A4F1-24C5E0EC267E}" srcOrd="1" destOrd="0" parTransId="{CF0D562E-9B7D-4250-8C1F-727F8F5F9B14}" sibTransId="{D87ECA07-14A3-4FC2-995B-6BFD3819CA4C}"/>
    <dgm:cxn modelId="{6D4D6320-F877-4A0A-AA03-C9E8E7BB2831}" type="presParOf" srcId="{3A58A180-716C-4E31-BA50-0F5D43349737}" destId="{324FD48D-6C65-4E51-96A0-43FAA602D7D8}" srcOrd="0" destOrd="0" presId="urn:microsoft.com/office/officeart/2005/8/layout/default"/>
    <dgm:cxn modelId="{B2283C0A-68AA-4297-9ACB-CF3CB8765B01}" type="presParOf" srcId="{3A58A180-716C-4E31-BA50-0F5D43349737}" destId="{881ABA10-94D3-4379-98CA-9B422525B7CD}" srcOrd="1" destOrd="0" presId="urn:microsoft.com/office/officeart/2005/8/layout/default"/>
    <dgm:cxn modelId="{5F8C11C5-5380-4012-BF87-9DF5D0895820}" type="presParOf" srcId="{3A58A180-716C-4E31-BA50-0F5D43349737}" destId="{AB0C763D-9217-437A-9077-39C7166E9D66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88B914B-0FFC-41E0-8CBC-684895C489F4}" type="doc">
      <dgm:prSet loTypeId="urn:microsoft.com/office/officeart/2008/layout/VerticalAccentList" loCatId="list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8ED5345-734A-4149-8325-D169F08FA27E}">
      <dgm:prSet custT="1"/>
      <dgm:spPr/>
      <dgm:t>
        <a:bodyPr/>
        <a:lstStyle/>
        <a:p>
          <a:r>
            <a:rPr lang="en-US" sz="2400" b="0" i="0">
              <a:latin typeface="Sniglet" panose="020B0604020202020204" charset="0"/>
            </a:rPr>
            <a:t>Might be distracting</a:t>
          </a:r>
          <a:endParaRPr lang="en-US" sz="2400" dirty="0">
            <a:latin typeface="Sniglet" panose="020B0604020202020204" charset="0"/>
          </a:endParaRPr>
        </a:p>
      </dgm:t>
    </dgm:pt>
    <dgm:pt modelId="{559CD4AF-68F2-4447-B193-961E1EC85FB7}" type="parTrans" cxnId="{896EEC42-0FF6-4F52-B1FE-4ABC2B14DE65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FFBE69A2-B402-4502-A833-24EAFF775C63}" type="sibTrans" cxnId="{896EEC42-0FF6-4F52-B1FE-4ABC2B14DE65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CD9108B7-C4EA-42F9-85C5-F170CF8383BA}">
      <dgm:prSet custT="1"/>
      <dgm:spPr/>
      <dgm:t>
        <a:bodyPr/>
        <a:lstStyle/>
        <a:p>
          <a:r>
            <a:rPr lang="en-US" sz="2400" b="0" i="0">
              <a:latin typeface="Sniglet" panose="020B0604020202020204" charset="0"/>
            </a:rPr>
            <a:t>Might go out-of-style in time</a:t>
          </a:r>
          <a:endParaRPr lang="en-US" sz="2400">
            <a:latin typeface="Sniglet" panose="020B0604020202020204" charset="0"/>
          </a:endParaRPr>
        </a:p>
      </dgm:t>
    </dgm:pt>
    <dgm:pt modelId="{E019C3FB-5F68-4780-AB10-ED0B89E001DB}" type="parTrans" cxnId="{8B08EB22-AD3F-47CC-ADE1-F9B8461BDC3C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3FA21C8D-BFC4-4406-A769-332F1A7DAD1D}" type="sibTrans" cxnId="{8B08EB22-AD3F-47CC-ADE1-F9B8461BDC3C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0794E591-5C9D-4EA5-B374-178D18D9CFE7}">
      <dgm:prSet custT="1"/>
      <dgm:spPr/>
      <dgm:t>
        <a:bodyPr/>
        <a:lstStyle/>
        <a:p>
          <a:r>
            <a:rPr lang="en-US" sz="2400" b="0" i="0">
              <a:latin typeface="Sniglet" panose="020B0604020202020204" charset="0"/>
            </a:rPr>
            <a:t>Increase production costs</a:t>
          </a:r>
          <a:endParaRPr lang="en-US" sz="2400">
            <a:latin typeface="Sniglet" panose="020B0604020202020204" charset="0"/>
          </a:endParaRPr>
        </a:p>
      </dgm:t>
    </dgm:pt>
    <dgm:pt modelId="{7FB1D106-400E-4182-BD80-8AAAAE0BFCA2}" type="parTrans" cxnId="{8DD403A9-A476-4C98-8E8C-A1C232017ECF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1244E9CA-D175-4476-9FCA-C14F62C3DF69}" type="sibTrans" cxnId="{8DD403A9-A476-4C98-8E8C-A1C232017ECF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70DD4C46-A413-450B-9427-02CBE1CDF2F4}">
      <dgm:prSet custT="1"/>
      <dgm:spPr/>
      <dgm:t>
        <a:bodyPr/>
        <a:lstStyle/>
        <a:p>
          <a:r>
            <a:rPr lang="en-US" sz="2400" b="0" i="0">
              <a:latin typeface="Sniglet" panose="020B0604020202020204" charset="0"/>
            </a:rPr>
            <a:t>Require more disk space</a:t>
          </a:r>
          <a:endParaRPr lang="en-US" sz="2400">
            <a:latin typeface="Sniglet" panose="020B0604020202020204" charset="0"/>
          </a:endParaRPr>
        </a:p>
      </dgm:t>
    </dgm:pt>
    <dgm:pt modelId="{39650EE5-AACD-4FE1-89F1-6AE6F3BB9BC5}" type="parTrans" cxnId="{F11DFBF5-4F40-42D1-A207-3304A01AA494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F269FB3E-FAE5-42FD-BEFE-0AFB289B92CE}" type="sibTrans" cxnId="{F11DFBF5-4F40-42D1-A207-3304A01AA494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19550250-9F24-43FA-9975-6EB9B37E264E}">
      <dgm:prSet custT="1"/>
      <dgm:spPr/>
      <dgm:t>
        <a:bodyPr/>
        <a:lstStyle/>
        <a:p>
          <a:r>
            <a:rPr lang="en-US" sz="2400" b="0" i="0">
              <a:latin typeface="Sniglet" panose="020B0604020202020204" charset="0"/>
            </a:rPr>
            <a:t>Lose their value if/when printed in Black&amp;White</a:t>
          </a:r>
          <a:endParaRPr lang="en-US" sz="2400">
            <a:latin typeface="Sniglet" panose="020B0604020202020204" charset="0"/>
          </a:endParaRPr>
        </a:p>
      </dgm:t>
    </dgm:pt>
    <dgm:pt modelId="{62091F94-5F0F-4F3D-8E1F-4AF12E444751}" type="parTrans" cxnId="{F914CE6E-C3FC-448B-BDB2-E574084CFBB0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46E3EF4A-B4FC-445E-8437-A656BD819651}" type="sibTrans" cxnId="{F914CE6E-C3FC-448B-BDB2-E574084CFBB0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73A6BF0D-B6E0-4FF5-AC0D-16004E082F89}" type="pres">
      <dgm:prSet presAssocID="{B88B914B-0FFC-41E0-8CBC-684895C489F4}" presName="Name0" presStyleCnt="0">
        <dgm:presLayoutVars>
          <dgm:chMax/>
          <dgm:chPref/>
          <dgm:dir/>
        </dgm:presLayoutVars>
      </dgm:prSet>
      <dgm:spPr/>
    </dgm:pt>
    <dgm:pt modelId="{D0985B83-C35E-400A-BC45-FE37A52E4E35}" type="pres">
      <dgm:prSet presAssocID="{18ED5345-734A-4149-8325-D169F08FA27E}" presName="parenttextcomposite" presStyleCnt="0"/>
      <dgm:spPr/>
    </dgm:pt>
    <dgm:pt modelId="{84CC32C6-02F9-4652-97B4-A05814FB5D8C}" type="pres">
      <dgm:prSet presAssocID="{18ED5345-734A-4149-8325-D169F08FA27E}" presName="parenttext" presStyleLbl="revTx" presStyleIdx="0" presStyleCnt="5" custScaleX="125158">
        <dgm:presLayoutVars>
          <dgm:chMax/>
          <dgm:chPref val="2"/>
          <dgm:bulletEnabled val="1"/>
        </dgm:presLayoutVars>
      </dgm:prSet>
      <dgm:spPr/>
    </dgm:pt>
    <dgm:pt modelId="{C47945BC-B6A3-4B7B-9F96-A908F1BBBF2A}" type="pres">
      <dgm:prSet presAssocID="{18ED5345-734A-4149-8325-D169F08FA27E}" presName="parallelogramComposite" presStyleCnt="0"/>
      <dgm:spPr/>
    </dgm:pt>
    <dgm:pt modelId="{3926BEBB-719C-4236-9BA8-C75F66256ADF}" type="pres">
      <dgm:prSet presAssocID="{18ED5345-734A-4149-8325-D169F08FA27E}" presName="parallelogram1" presStyleLbl="alignNode1" presStyleIdx="0" presStyleCnt="35"/>
      <dgm:spPr/>
    </dgm:pt>
    <dgm:pt modelId="{4F1CBD29-70E2-42EF-817B-1626F9C35B24}" type="pres">
      <dgm:prSet presAssocID="{18ED5345-734A-4149-8325-D169F08FA27E}" presName="parallelogram2" presStyleLbl="alignNode1" presStyleIdx="1" presStyleCnt="35"/>
      <dgm:spPr/>
    </dgm:pt>
    <dgm:pt modelId="{DD421F35-E6C9-4D0D-98AD-1CFBC89EF950}" type="pres">
      <dgm:prSet presAssocID="{18ED5345-734A-4149-8325-D169F08FA27E}" presName="parallelogram3" presStyleLbl="alignNode1" presStyleIdx="2" presStyleCnt="35"/>
      <dgm:spPr/>
    </dgm:pt>
    <dgm:pt modelId="{F2A1CBDB-91F9-4DFA-9249-848AD6CA9803}" type="pres">
      <dgm:prSet presAssocID="{18ED5345-734A-4149-8325-D169F08FA27E}" presName="parallelogram4" presStyleLbl="alignNode1" presStyleIdx="3" presStyleCnt="35"/>
      <dgm:spPr/>
    </dgm:pt>
    <dgm:pt modelId="{B81C57C5-1C10-4E99-B6E7-2BCDD2EB9ED2}" type="pres">
      <dgm:prSet presAssocID="{18ED5345-734A-4149-8325-D169F08FA27E}" presName="parallelogram5" presStyleLbl="alignNode1" presStyleIdx="4" presStyleCnt="35"/>
      <dgm:spPr/>
    </dgm:pt>
    <dgm:pt modelId="{95CD70F0-2051-46A3-A892-0E7C40CEE50A}" type="pres">
      <dgm:prSet presAssocID="{18ED5345-734A-4149-8325-D169F08FA27E}" presName="parallelogram6" presStyleLbl="alignNode1" presStyleIdx="5" presStyleCnt="35"/>
      <dgm:spPr/>
    </dgm:pt>
    <dgm:pt modelId="{F95D3F6D-10B9-4ABB-A16E-DBAE89548D13}" type="pres">
      <dgm:prSet presAssocID="{18ED5345-734A-4149-8325-D169F08FA27E}" presName="parallelogram7" presStyleLbl="alignNode1" presStyleIdx="6" presStyleCnt="35"/>
      <dgm:spPr/>
    </dgm:pt>
    <dgm:pt modelId="{C19CB1AE-39BA-4788-8796-A28CC72EBF2E}" type="pres">
      <dgm:prSet presAssocID="{FFBE69A2-B402-4502-A833-24EAFF775C63}" presName="sibTrans" presStyleCnt="0"/>
      <dgm:spPr/>
    </dgm:pt>
    <dgm:pt modelId="{7DE3BA4E-DB08-418E-9C96-2B81B6DE5A04}" type="pres">
      <dgm:prSet presAssocID="{CD9108B7-C4EA-42F9-85C5-F170CF8383BA}" presName="parenttextcomposite" presStyleCnt="0"/>
      <dgm:spPr/>
    </dgm:pt>
    <dgm:pt modelId="{B768BCD7-D8C8-4831-970B-BDC8641389EF}" type="pres">
      <dgm:prSet presAssocID="{CD9108B7-C4EA-42F9-85C5-F170CF8383BA}" presName="parenttext" presStyleLbl="revTx" presStyleIdx="1" presStyleCnt="5" custScaleX="125158">
        <dgm:presLayoutVars>
          <dgm:chMax/>
          <dgm:chPref val="2"/>
          <dgm:bulletEnabled val="1"/>
        </dgm:presLayoutVars>
      </dgm:prSet>
      <dgm:spPr/>
    </dgm:pt>
    <dgm:pt modelId="{867280E7-C6EF-42A6-9605-7643D4B9846B}" type="pres">
      <dgm:prSet presAssocID="{CD9108B7-C4EA-42F9-85C5-F170CF8383BA}" presName="parallelogramComposite" presStyleCnt="0"/>
      <dgm:spPr/>
    </dgm:pt>
    <dgm:pt modelId="{8A603C49-1E06-4C7C-8B9D-66C61650342D}" type="pres">
      <dgm:prSet presAssocID="{CD9108B7-C4EA-42F9-85C5-F170CF8383BA}" presName="parallelogram1" presStyleLbl="alignNode1" presStyleIdx="7" presStyleCnt="35"/>
      <dgm:spPr/>
    </dgm:pt>
    <dgm:pt modelId="{F3BC656B-3456-42DE-8EFF-01198D6BE632}" type="pres">
      <dgm:prSet presAssocID="{CD9108B7-C4EA-42F9-85C5-F170CF8383BA}" presName="parallelogram2" presStyleLbl="alignNode1" presStyleIdx="8" presStyleCnt="35"/>
      <dgm:spPr/>
    </dgm:pt>
    <dgm:pt modelId="{90330117-1583-4205-9087-E29B723893AB}" type="pres">
      <dgm:prSet presAssocID="{CD9108B7-C4EA-42F9-85C5-F170CF8383BA}" presName="parallelogram3" presStyleLbl="alignNode1" presStyleIdx="9" presStyleCnt="35"/>
      <dgm:spPr/>
    </dgm:pt>
    <dgm:pt modelId="{AB6F9536-DD54-4984-8A55-F4C0C856678E}" type="pres">
      <dgm:prSet presAssocID="{CD9108B7-C4EA-42F9-85C5-F170CF8383BA}" presName="parallelogram4" presStyleLbl="alignNode1" presStyleIdx="10" presStyleCnt="35"/>
      <dgm:spPr/>
    </dgm:pt>
    <dgm:pt modelId="{11E7AB9B-668C-498A-BB51-0399825DCA63}" type="pres">
      <dgm:prSet presAssocID="{CD9108B7-C4EA-42F9-85C5-F170CF8383BA}" presName="parallelogram5" presStyleLbl="alignNode1" presStyleIdx="11" presStyleCnt="35"/>
      <dgm:spPr/>
    </dgm:pt>
    <dgm:pt modelId="{E6C62E3E-CD0E-45DD-A8FA-F07DBFACA9BB}" type="pres">
      <dgm:prSet presAssocID="{CD9108B7-C4EA-42F9-85C5-F170CF8383BA}" presName="parallelogram6" presStyleLbl="alignNode1" presStyleIdx="12" presStyleCnt="35"/>
      <dgm:spPr/>
    </dgm:pt>
    <dgm:pt modelId="{12B27C04-7590-4415-9FA5-288BCF63EFDE}" type="pres">
      <dgm:prSet presAssocID="{CD9108B7-C4EA-42F9-85C5-F170CF8383BA}" presName="parallelogram7" presStyleLbl="alignNode1" presStyleIdx="13" presStyleCnt="35"/>
      <dgm:spPr/>
    </dgm:pt>
    <dgm:pt modelId="{FF6CBDD8-1068-4381-9B5E-A6E8306C5583}" type="pres">
      <dgm:prSet presAssocID="{3FA21C8D-BFC4-4406-A769-332F1A7DAD1D}" presName="sibTrans" presStyleCnt="0"/>
      <dgm:spPr/>
    </dgm:pt>
    <dgm:pt modelId="{0DDB279A-A36E-4403-8D47-E92F0CD86508}" type="pres">
      <dgm:prSet presAssocID="{0794E591-5C9D-4EA5-B374-178D18D9CFE7}" presName="parenttextcomposite" presStyleCnt="0"/>
      <dgm:spPr/>
    </dgm:pt>
    <dgm:pt modelId="{2F8FB1F0-8081-4AD6-BA0E-ED8BDD94FC75}" type="pres">
      <dgm:prSet presAssocID="{0794E591-5C9D-4EA5-B374-178D18D9CFE7}" presName="parenttext" presStyleLbl="revTx" presStyleIdx="2" presStyleCnt="5" custScaleX="125158">
        <dgm:presLayoutVars>
          <dgm:chMax/>
          <dgm:chPref val="2"/>
          <dgm:bulletEnabled val="1"/>
        </dgm:presLayoutVars>
      </dgm:prSet>
      <dgm:spPr/>
    </dgm:pt>
    <dgm:pt modelId="{7C067FDE-C61C-40EE-964F-8ABAB7982042}" type="pres">
      <dgm:prSet presAssocID="{0794E591-5C9D-4EA5-B374-178D18D9CFE7}" presName="parallelogramComposite" presStyleCnt="0"/>
      <dgm:spPr/>
    </dgm:pt>
    <dgm:pt modelId="{3B25AB04-61CD-4626-BBD2-B729BED1D2E3}" type="pres">
      <dgm:prSet presAssocID="{0794E591-5C9D-4EA5-B374-178D18D9CFE7}" presName="parallelogram1" presStyleLbl="alignNode1" presStyleIdx="14" presStyleCnt="35"/>
      <dgm:spPr/>
    </dgm:pt>
    <dgm:pt modelId="{74C60568-D667-48D3-BFC7-9F1C7F96BE3D}" type="pres">
      <dgm:prSet presAssocID="{0794E591-5C9D-4EA5-B374-178D18D9CFE7}" presName="parallelogram2" presStyleLbl="alignNode1" presStyleIdx="15" presStyleCnt="35"/>
      <dgm:spPr/>
    </dgm:pt>
    <dgm:pt modelId="{CCA1DB79-C164-4E4D-9FF1-AAB5263611FB}" type="pres">
      <dgm:prSet presAssocID="{0794E591-5C9D-4EA5-B374-178D18D9CFE7}" presName="parallelogram3" presStyleLbl="alignNode1" presStyleIdx="16" presStyleCnt="35"/>
      <dgm:spPr/>
    </dgm:pt>
    <dgm:pt modelId="{D4D33A76-516F-47A5-9646-12BBF439ACDE}" type="pres">
      <dgm:prSet presAssocID="{0794E591-5C9D-4EA5-B374-178D18D9CFE7}" presName="parallelogram4" presStyleLbl="alignNode1" presStyleIdx="17" presStyleCnt="35"/>
      <dgm:spPr/>
    </dgm:pt>
    <dgm:pt modelId="{A0E75D91-92B1-438B-AE04-6BF455C2E66B}" type="pres">
      <dgm:prSet presAssocID="{0794E591-5C9D-4EA5-B374-178D18D9CFE7}" presName="parallelogram5" presStyleLbl="alignNode1" presStyleIdx="18" presStyleCnt="35"/>
      <dgm:spPr/>
    </dgm:pt>
    <dgm:pt modelId="{B93CC53C-864C-490E-8E2A-6217D34E8E88}" type="pres">
      <dgm:prSet presAssocID="{0794E591-5C9D-4EA5-B374-178D18D9CFE7}" presName="parallelogram6" presStyleLbl="alignNode1" presStyleIdx="19" presStyleCnt="35"/>
      <dgm:spPr/>
    </dgm:pt>
    <dgm:pt modelId="{6824DC27-B7FD-4448-96F9-CD00401CC50E}" type="pres">
      <dgm:prSet presAssocID="{0794E591-5C9D-4EA5-B374-178D18D9CFE7}" presName="parallelogram7" presStyleLbl="alignNode1" presStyleIdx="20" presStyleCnt="35"/>
      <dgm:spPr/>
    </dgm:pt>
    <dgm:pt modelId="{6843C6A4-F0AE-4237-B182-EE57CC654948}" type="pres">
      <dgm:prSet presAssocID="{1244E9CA-D175-4476-9FCA-C14F62C3DF69}" presName="sibTrans" presStyleCnt="0"/>
      <dgm:spPr/>
    </dgm:pt>
    <dgm:pt modelId="{9F20721F-9476-4C43-BE1F-A3FCC6113485}" type="pres">
      <dgm:prSet presAssocID="{70DD4C46-A413-450B-9427-02CBE1CDF2F4}" presName="parenttextcomposite" presStyleCnt="0"/>
      <dgm:spPr/>
    </dgm:pt>
    <dgm:pt modelId="{4A19479A-A38C-40F7-A5A0-89533E5AA476}" type="pres">
      <dgm:prSet presAssocID="{70DD4C46-A413-450B-9427-02CBE1CDF2F4}" presName="parenttext" presStyleLbl="revTx" presStyleIdx="3" presStyleCnt="5" custScaleX="125158">
        <dgm:presLayoutVars>
          <dgm:chMax/>
          <dgm:chPref val="2"/>
          <dgm:bulletEnabled val="1"/>
        </dgm:presLayoutVars>
      </dgm:prSet>
      <dgm:spPr/>
    </dgm:pt>
    <dgm:pt modelId="{9213F639-31D1-4AE8-ACBF-7951527AC3AB}" type="pres">
      <dgm:prSet presAssocID="{70DD4C46-A413-450B-9427-02CBE1CDF2F4}" presName="parallelogramComposite" presStyleCnt="0"/>
      <dgm:spPr/>
    </dgm:pt>
    <dgm:pt modelId="{4AA74D05-3985-4947-87FD-ECE7020B2AE3}" type="pres">
      <dgm:prSet presAssocID="{70DD4C46-A413-450B-9427-02CBE1CDF2F4}" presName="parallelogram1" presStyleLbl="alignNode1" presStyleIdx="21" presStyleCnt="35"/>
      <dgm:spPr/>
    </dgm:pt>
    <dgm:pt modelId="{FC76A9CD-DB37-4D4F-8E17-DAE3366C270B}" type="pres">
      <dgm:prSet presAssocID="{70DD4C46-A413-450B-9427-02CBE1CDF2F4}" presName="parallelogram2" presStyleLbl="alignNode1" presStyleIdx="22" presStyleCnt="35"/>
      <dgm:spPr/>
    </dgm:pt>
    <dgm:pt modelId="{A10789BE-1F65-4185-9F5B-64A205401325}" type="pres">
      <dgm:prSet presAssocID="{70DD4C46-A413-450B-9427-02CBE1CDF2F4}" presName="parallelogram3" presStyleLbl="alignNode1" presStyleIdx="23" presStyleCnt="35"/>
      <dgm:spPr/>
    </dgm:pt>
    <dgm:pt modelId="{1E35A884-C34B-4160-BEC9-C96678152C9E}" type="pres">
      <dgm:prSet presAssocID="{70DD4C46-A413-450B-9427-02CBE1CDF2F4}" presName="parallelogram4" presStyleLbl="alignNode1" presStyleIdx="24" presStyleCnt="35"/>
      <dgm:spPr/>
    </dgm:pt>
    <dgm:pt modelId="{A1D1D7A8-F822-4364-88DE-80C0C03E2556}" type="pres">
      <dgm:prSet presAssocID="{70DD4C46-A413-450B-9427-02CBE1CDF2F4}" presName="parallelogram5" presStyleLbl="alignNode1" presStyleIdx="25" presStyleCnt="35"/>
      <dgm:spPr/>
    </dgm:pt>
    <dgm:pt modelId="{F18641B0-7C94-45E5-B3D2-D1493C35BA6B}" type="pres">
      <dgm:prSet presAssocID="{70DD4C46-A413-450B-9427-02CBE1CDF2F4}" presName="parallelogram6" presStyleLbl="alignNode1" presStyleIdx="26" presStyleCnt="35"/>
      <dgm:spPr/>
    </dgm:pt>
    <dgm:pt modelId="{069A58A7-9EA7-433F-83BB-831ABD8F5578}" type="pres">
      <dgm:prSet presAssocID="{70DD4C46-A413-450B-9427-02CBE1CDF2F4}" presName="parallelogram7" presStyleLbl="alignNode1" presStyleIdx="27" presStyleCnt="35"/>
      <dgm:spPr/>
    </dgm:pt>
    <dgm:pt modelId="{97B756D7-84BF-4035-A393-C7524AB11FCE}" type="pres">
      <dgm:prSet presAssocID="{F269FB3E-FAE5-42FD-BEFE-0AFB289B92CE}" presName="sibTrans" presStyleCnt="0"/>
      <dgm:spPr/>
    </dgm:pt>
    <dgm:pt modelId="{CD0F0844-E921-44A5-A6A3-808069F80B2F}" type="pres">
      <dgm:prSet presAssocID="{19550250-9F24-43FA-9975-6EB9B37E264E}" presName="parenttextcomposite" presStyleCnt="0"/>
      <dgm:spPr/>
    </dgm:pt>
    <dgm:pt modelId="{F218FB8E-738A-468C-9534-9A531D4F9FDB}" type="pres">
      <dgm:prSet presAssocID="{19550250-9F24-43FA-9975-6EB9B37E264E}" presName="parenttext" presStyleLbl="revTx" presStyleIdx="4" presStyleCnt="5" custScaleX="125158">
        <dgm:presLayoutVars>
          <dgm:chMax/>
          <dgm:chPref val="2"/>
          <dgm:bulletEnabled val="1"/>
        </dgm:presLayoutVars>
      </dgm:prSet>
      <dgm:spPr/>
    </dgm:pt>
    <dgm:pt modelId="{53D4277E-5221-4819-993A-8B20E105E210}" type="pres">
      <dgm:prSet presAssocID="{19550250-9F24-43FA-9975-6EB9B37E264E}" presName="parallelogramComposite" presStyleCnt="0"/>
      <dgm:spPr/>
    </dgm:pt>
    <dgm:pt modelId="{3E60CF91-D5D5-4DAF-819F-935A66E41E3C}" type="pres">
      <dgm:prSet presAssocID="{19550250-9F24-43FA-9975-6EB9B37E264E}" presName="parallelogram1" presStyleLbl="alignNode1" presStyleIdx="28" presStyleCnt="35"/>
      <dgm:spPr/>
    </dgm:pt>
    <dgm:pt modelId="{F6D55978-BE11-4588-8E0F-55D90F50BAEE}" type="pres">
      <dgm:prSet presAssocID="{19550250-9F24-43FA-9975-6EB9B37E264E}" presName="parallelogram2" presStyleLbl="alignNode1" presStyleIdx="29" presStyleCnt="35"/>
      <dgm:spPr/>
    </dgm:pt>
    <dgm:pt modelId="{0543F912-D69C-4ACA-9CFF-7F8BDD57E37E}" type="pres">
      <dgm:prSet presAssocID="{19550250-9F24-43FA-9975-6EB9B37E264E}" presName="parallelogram3" presStyleLbl="alignNode1" presStyleIdx="30" presStyleCnt="35"/>
      <dgm:spPr/>
    </dgm:pt>
    <dgm:pt modelId="{1ED6E96B-F0D8-42AB-B109-2EF984B18B79}" type="pres">
      <dgm:prSet presAssocID="{19550250-9F24-43FA-9975-6EB9B37E264E}" presName="parallelogram4" presStyleLbl="alignNode1" presStyleIdx="31" presStyleCnt="35"/>
      <dgm:spPr/>
    </dgm:pt>
    <dgm:pt modelId="{110F7D74-5EDE-4338-BEB7-6AEC1FEAD1AE}" type="pres">
      <dgm:prSet presAssocID="{19550250-9F24-43FA-9975-6EB9B37E264E}" presName="parallelogram5" presStyleLbl="alignNode1" presStyleIdx="32" presStyleCnt="35"/>
      <dgm:spPr/>
    </dgm:pt>
    <dgm:pt modelId="{E7FF43CE-7C45-4F90-946C-790DBC34C47E}" type="pres">
      <dgm:prSet presAssocID="{19550250-9F24-43FA-9975-6EB9B37E264E}" presName="parallelogram6" presStyleLbl="alignNode1" presStyleIdx="33" presStyleCnt="35"/>
      <dgm:spPr/>
    </dgm:pt>
    <dgm:pt modelId="{CCDEFFA5-E6C6-4E1E-92B8-84C63B83D634}" type="pres">
      <dgm:prSet presAssocID="{19550250-9F24-43FA-9975-6EB9B37E264E}" presName="parallelogram7" presStyleLbl="alignNode1" presStyleIdx="34" presStyleCnt="35"/>
      <dgm:spPr/>
    </dgm:pt>
  </dgm:ptLst>
  <dgm:cxnLst>
    <dgm:cxn modelId="{66736C1D-D67A-4BEF-AE47-6A6C692E8A25}" type="presOf" srcId="{B88B914B-0FFC-41E0-8CBC-684895C489F4}" destId="{73A6BF0D-B6E0-4FF5-AC0D-16004E082F89}" srcOrd="0" destOrd="0" presId="urn:microsoft.com/office/officeart/2008/layout/VerticalAccentList"/>
    <dgm:cxn modelId="{8B08EB22-AD3F-47CC-ADE1-F9B8461BDC3C}" srcId="{B88B914B-0FFC-41E0-8CBC-684895C489F4}" destId="{CD9108B7-C4EA-42F9-85C5-F170CF8383BA}" srcOrd="1" destOrd="0" parTransId="{E019C3FB-5F68-4780-AB10-ED0B89E001DB}" sibTransId="{3FA21C8D-BFC4-4406-A769-332F1A7DAD1D}"/>
    <dgm:cxn modelId="{FFE5D75C-A5A7-4464-8807-3C3D19898578}" type="presOf" srcId="{70DD4C46-A413-450B-9427-02CBE1CDF2F4}" destId="{4A19479A-A38C-40F7-A5A0-89533E5AA476}" srcOrd="0" destOrd="0" presId="urn:microsoft.com/office/officeart/2008/layout/VerticalAccentList"/>
    <dgm:cxn modelId="{896EEC42-0FF6-4F52-B1FE-4ABC2B14DE65}" srcId="{B88B914B-0FFC-41E0-8CBC-684895C489F4}" destId="{18ED5345-734A-4149-8325-D169F08FA27E}" srcOrd="0" destOrd="0" parTransId="{559CD4AF-68F2-4447-B193-961E1EC85FB7}" sibTransId="{FFBE69A2-B402-4502-A833-24EAFF775C63}"/>
    <dgm:cxn modelId="{021DD965-EE39-4676-B495-0BFE4D04D152}" type="presOf" srcId="{0794E591-5C9D-4EA5-B374-178D18D9CFE7}" destId="{2F8FB1F0-8081-4AD6-BA0E-ED8BDD94FC75}" srcOrd="0" destOrd="0" presId="urn:microsoft.com/office/officeart/2008/layout/VerticalAccentList"/>
    <dgm:cxn modelId="{F914CE6E-C3FC-448B-BDB2-E574084CFBB0}" srcId="{B88B914B-0FFC-41E0-8CBC-684895C489F4}" destId="{19550250-9F24-43FA-9975-6EB9B37E264E}" srcOrd="4" destOrd="0" parTransId="{62091F94-5F0F-4F3D-8E1F-4AF12E444751}" sibTransId="{46E3EF4A-B4FC-445E-8437-A656BD819651}"/>
    <dgm:cxn modelId="{611B0599-B861-4E7C-80CB-935DB23F2832}" type="presOf" srcId="{CD9108B7-C4EA-42F9-85C5-F170CF8383BA}" destId="{B768BCD7-D8C8-4831-970B-BDC8641389EF}" srcOrd="0" destOrd="0" presId="urn:microsoft.com/office/officeart/2008/layout/VerticalAccentList"/>
    <dgm:cxn modelId="{8DD403A9-A476-4C98-8E8C-A1C232017ECF}" srcId="{B88B914B-0FFC-41E0-8CBC-684895C489F4}" destId="{0794E591-5C9D-4EA5-B374-178D18D9CFE7}" srcOrd="2" destOrd="0" parTransId="{7FB1D106-400E-4182-BD80-8AAAAE0BFCA2}" sibTransId="{1244E9CA-D175-4476-9FCA-C14F62C3DF69}"/>
    <dgm:cxn modelId="{FC10F4D9-8537-4519-9B1E-3745D925F0F7}" type="presOf" srcId="{18ED5345-734A-4149-8325-D169F08FA27E}" destId="{84CC32C6-02F9-4652-97B4-A05814FB5D8C}" srcOrd="0" destOrd="0" presId="urn:microsoft.com/office/officeart/2008/layout/VerticalAccentList"/>
    <dgm:cxn modelId="{A3A7E5E7-C531-4056-9CF2-1D6ADD215D9D}" type="presOf" srcId="{19550250-9F24-43FA-9975-6EB9B37E264E}" destId="{F218FB8E-738A-468C-9534-9A531D4F9FDB}" srcOrd="0" destOrd="0" presId="urn:microsoft.com/office/officeart/2008/layout/VerticalAccentList"/>
    <dgm:cxn modelId="{F11DFBF5-4F40-42D1-A207-3304A01AA494}" srcId="{B88B914B-0FFC-41E0-8CBC-684895C489F4}" destId="{70DD4C46-A413-450B-9427-02CBE1CDF2F4}" srcOrd="3" destOrd="0" parTransId="{39650EE5-AACD-4FE1-89F1-6AE6F3BB9BC5}" sibTransId="{F269FB3E-FAE5-42FD-BEFE-0AFB289B92CE}"/>
    <dgm:cxn modelId="{5E7A2625-F3C5-4910-A1FF-6E0FF33210F0}" type="presParOf" srcId="{73A6BF0D-B6E0-4FF5-AC0D-16004E082F89}" destId="{D0985B83-C35E-400A-BC45-FE37A52E4E35}" srcOrd="0" destOrd="0" presId="urn:microsoft.com/office/officeart/2008/layout/VerticalAccentList"/>
    <dgm:cxn modelId="{11B0E525-7645-46D5-AA29-0949FF761953}" type="presParOf" srcId="{D0985B83-C35E-400A-BC45-FE37A52E4E35}" destId="{84CC32C6-02F9-4652-97B4-A05814FB5D8C}" srcOrd="0" destOrd="0" presId="urn:microsoft.com/office/officeart/2008/layout/VerticalAccentList"/>
    <dgm:cxn modelId="{24D90BF7-8CCA-4436-B385-678345AD72DE}" type="presParOf" srcId="{73A6BF0D-B6E0-4FF5-AC0D-16004E082F89}" destId="{C47945BC-B6A3-4B7B-9F96-A908F1BBBF2A}" srcOrd="1" destOrd="0" presId="urn:microsoft.com/office/officeart/2008/layout/VerticalAccentList"/>
    <dgm:cxn modelId="{049DCC43-2181-4C5C-B74D-02AF98019573}" type="presParOf" srcId="{C47945BC-B6A3-4B7B-9F96-A908F1BBBF2A}" destId="{3926BEBB-719C-4236-9BA8-C75F66256ADF}" srcOrd="0" destOrd="0" presId="urn:microsoft.com/office/officeart/2008/layout/VerticalAccentList"/>
    <dgm:cxn modelId="{61210638-57F7-4087-A519-942E5D018C9E}" type="presParOf" srcId="{C47945BC-B6A3-4B7B-9F96-A908F1BBBF2A}" destId="{4F1CBD29-70E2-42EF-817B-1626F9C35B24}" srcOrd="1" destOrd="0" presId="urn:microsoft.com/office/officeart/2008/layout/VerticalAccentList"/>
    <dgm:cxn modelId="{ED8571F1-4988-4F21-8B78-4BD25A08F7D9}" type="presParOf" srcId="{C47945BC-B6A3-4B7B-9F96-A908F1BBBF2A}" destId="{DD421F35-E6C9-4D0D-98AD-1CFBC89EF950}" srcOrd="2" destOrd="0" presId="urn:microsoft.com/office/officeart/2008/layout/VerticalAccentList"/>
    <dgm:cxn modelId="{14D34DDF-6E63-4C8B-964D-81D5B5CE2448}" type="presParOf" srcId="{C47945BC-B6A3-4B7B-9F96-A908F1BBBF2A}" destId="{F2A1CBDB-91F9-4DFA-9249-848AD6CA9803}" srcOrd="3" destOrd="0" presId="urn:microsoft.com/office/officeart/2008/layout/VerticalAccentList"/>
    <dgm:cxn modelId="{5FA8137B-59DF-4F30-907A-85708E1D56D3}" type="presParOf" srcId="{C47945BC-B6A3-4B7B-9F96-A908F1BBBF2A}" destId="{B81C57C5-1C10-4E99-B6E7-2BCDD2EB9ED2}" srcOrd="4" destOrd="0" presId="urn:microsoft.com/office/officeart/2008/layout/VerticalAccentList"/>
    <dgm:cxn modelId="{BE73A28E-5881-4B15-ACCA-7D5530D40DA9}" type="presParOf" srcId="{C47945BC-B6A3-4B7B-9F96-A908F1BBBF2A}" destId="{95CD70F0-2051-46A3-A892-0E7C40CEE50A}" srcOrd="5" destOrd="0" presId="urn:microsoft.com/office/officeart/2008/layout/VerticalAccentList"/>
    <dgm:cxn modelId="{6DC42ED4-6689-46F1-9565-44325699CA2E}" type="presParOf" srcId="{C47945BC-B6A3-4B7B-9F96-A908F1BBBF2A}" destId="{F95D3F6D-10B9-4ABB-A16E-DBAE89548D13}" srcOrd="6" destOrd="0" presId="urn:microsoft.com/office/officeart/2008/layout/VerticalAccentList"/>
    <dgm:cxn modelId="{F324D2C2-D3E5-4D64-B42D-47B49DC9048C}" type="presParOf" srcId="{73A6BF0D-B6E0-4FF5-AC0D-16004E082F89}" destId="{C19CB1AE-39BA-4788-8796-A28CC72EBF2E}" srcOrd="2" destOrd="0" presId="urn:microsoft.com/office/officeart/2008/layout/VerticalAccentList"/>
    <dgm:cxn modelId="{61AA35F5-EC14-4471-A589-555934CFECFD}" type="presParOf" srcId="{73A6BF0D-B6E0-4FF5-AC0D-16004E082F89}" destId="{7DE3BA4E-DB08-418E-9C96-2B81B6DE5A04}" srcOrd="3" destOrd="0" presId="urn:microsoft.com/office/officeart/2008/layout/VerticalAccentList"/>
    <dgm:cxn modelId="{3BBBB3D4-D8B3-424D-B7F1-E0662AB21C23}" type="presParOf" srcId="{7DE3BA4E-DB08-418E-9C96-2B81B6DE5A04}" destId="{B768BCD7-D8C8-4831-970B-BDC8641389EF}" srcOrd="0" destOrd="0" presId="urn:microsoft.com/office/officeart/2008/layout/VerticalAccentList"/>
    <dgm:cxn modelId="{95AD219C-54C8-45A3-ACB2-A034BD8DB8D8}" type="presParOf" srcId="{73A6BF0D-B6E0-4FF5-AC0D-16004E082F89}" destId="{867280E7-C6EF-42A6-9605-7643D4B9846B}" srcOrd="4" destOrd="0" presId="urn:microsoft.com/office/officeart/2008/layout/VerticalAccentList"/>
    <dgm:cxn modelId="{D7BFEECA-88AD-4ED5-8381-7CFC319D94C2}" type="presParOf" srcId="{867280E7-C6EF-42A6-9605-7643D4B9846B}" destId="{8A603C49-1E06-4C7C-8B9D-66C61650342D}" srcOrd="0" destOrd="0" presId="urn:microsoft.com/office/officeart/2008/layout/VerticalAccentList"/>
    <dgm:cxn modelId="{D5924CE1-6DAD-4C21-A9D9-465750783258}" type="presParOf" srcId="{867280E7-C6EF-42A6-9605-7643D4B9846B}" destId="{F3BC656B-3456-42DE-8EFF-01198D6BE632}" srcOrd="1" destOrd="0" presId="urn:microsoft.com/office/officeart/2008/layout/VerticalAccentList"/>
    <dgm:cxn modelId="{047EE672-50C6-441F-BEFD-E835059728B7}" type="presParOf" srcId="{867280E7-C6EF-42A6-9605-7643D4B9846B}" destId="{90330117-1583-4205-9087-E29B723893AB}" srcOrd="2" destOrd="0" presId="urn:microsoft.com/office/officeart/2008/layout/VerticalAccentList"/>
    <dgm:cxn modelId="{1A6F85FB-4A58-40EE-9AFE-9607AC3C7D58}" type="presParOf" srcId="{867280E7-C6EF-42A6-9605-7643D4B9846B}" destId="{AB6F9536-DD54-4984-8A55-F4C0C856678E}" srcOrd="3" destOrd="0" presId="urn:microsoft.com/office/officeart/2008/layout/VerticalAccentList"/>
    <dgm:cxn modelId="{18753A06-1173-4222-9A37-914A0DFFE62E}" type="presParOf" srcId="{867280E7-C6EF-42A6-9605-7643D4B9846B}" destId="{11E7AB9B-668C-498A-BB51-0399825DCA63}" srcOrd="4" destOrd="0" presId="urn:microsoft.com/office/officeart/2008/layout/VerticalAccentList"/>
    <dgm:cxn modelId="{A1E686F2-844F-45EB-B137-78F8D9798B94}" type="presParOf" srcId="{867280E7-C6EF-42A6-9605-7643D4B9846B}" destId="{E6C62E3E-CD0E-45DD-A8FA-F07DBFACA9BB}" srcOrd="5" destOrd="0" presId="urn:microsoft.com/office/officeart/2008/layout/VerticalAccentList"/>
    <dgm:cxn modelId="{93C16731-BF74-4D47-BFD3-5BFF5E152DE8}" type="presParOf" srcId="{867280E7-C6EF-42A6-9605-7643D4B9846B}" destId="{12B27C04-7590-4415-9FA5-288BCF63EFDE}" srcOrd="6" destOrd="0" presId="urn:microsoft.com/office/officeart/2008/layout/VerticalAccentList"/>
    <dgm:cxn modelId="{6E92075F-89A5-49E2-9D84-E43DF13C7569}" type="presParOf" srcId="{73A6BF0D-B6E0-4FF5-AC0D-16004E082F89}" destId="{FF6CBDD8-1068-4381-9B5E-A6E8306C5583}" srcOrd="5" destOrd="0" presId="urn:microsoft.com/office/officeart/2008/layout/VerticalAccentList"/>
    <dgm:cxn modelId="{50A1BA4F-A8B4-4C72-BF0D-D177490A5437}" type="presParOf" srcId="{73A6BF0D-B6E0-4FF5-AC0D-16004E082F89}" destId="{0DDB279A-A36E-4403-8D47-E92F0CD86508}" srcOrd="6" destOrd="0" presId="urn:microsoft.com/office/officeart/2008/layout/VerticalAccentList"/>
    <dgm:cxn modelId="{A4ED251B-477B-4566-84EF-63E2154177DD}" type="presParOf" srcId="{0DDB279A-A36E-4403-8D47-E92F0CD86508}" destId="{2F8FB1F0-8081-4AD6-BA0E-ED8BDD94FC75}" srcOrd="0" destOrd="0" presId="urn:microsoft.com/office/officeart/2008/layout/VerticalAccentList"/>
    <dgm:cxn modelId="{77FBC7F3-95F8-40FE-B1CD-6D5634B5F03C}" type="presParOf" srcId="{73A6BF0D-B6E0-4FF5-AC0D-16004E082F89}" destId="{7C067FDE-C61C-40EE-964F-8ABAB7982042}" srcOrd="7" destOrd="0" presId="urn:microsoft.com/office/officeart/2008/layout/VerticalAccentList"/>
    <dgm:cxn modelId="{DCF2F549-EDEF-4DC5-8D6C-56CBB2C62AD1}" type="presParOf" srcId="{7C067FDE-C61C-40EE-964F-8ABAB7982042}" destId="{3B25AB04-61CD-4626-BBD2-B729BED1D2E3}" srcOrd="0" destOrd="0" presId="urn:microsoft.com/office/officeart/2008/layout/VerticalAccentList"/>
    <dgm:cxn modelId="{DC62FD70-95F4-44E4-A9F7-25EA0ECDF381}" type="presParOf" srcId="{7C067FDE-C61C-40EE-964F-8ABAB7982042}" destId="{74C60568-D667-48D3-BFC7-9F1C7F96BE3D}" srcOrd="1" destOrd="0" presId="urn:microsoft.com/office/officeart/2008/layout/VerticalAccentList"/>
    <dgm:cxn modelId="{6983DCA5-7A31-443C-B5FF-D936AD6ACEDB}" type="presParOf" srcId="{7C067FDE-C61C-40EE-964F-8ABAB7982042}" destId="{CCA1DB79-C164-4E4D-9FF1-AAB5263611FB}" srcOrd="2" destOrd="0" presId="urn:microsoft.com/office/officeart/2008/layout/VerticalAccentList"/>
    <dgm:cxn modelId="{BA1C8A66-45CB-49EB-9298-56F1C47B2F1A}" type="presParOf" srcId="{7C067FDE-C61C-40EE-964F-8ABAB7982042}" destId="{D4D33A76-516F-47A5-9646-12BBF439ACDE}" srcOrd="3" destOrd="0" presId="urn:microsoft.com/office/officeart/2008/layout/VerticalAccentList"/>
    <dgm:cxn modelId="{D1770D91-C7BE-42DE-93C6-37BD09F170A2}" type="presParOf" srcId="{7C067FDE-C61C-40EE-964F-8ABAB7982042}" destId="{A0E75D91-92B1-438B-AE04-6BF455C2E66B}" srcOrd="4" destOrd="0" presId="urn:microsoft.com/office/officeart/2008/layout/VerticalAccentList"/>
    <dgm:cxn modelId="{A86AEAF6-C046-4580-87A0-D26AFE5FB537}" type="presParOf" srcId="{7C067FDE-C61C-40EE-964F-8ABAB7982042}" destId="{B93CC53C-864C-490E-8E2A-6217D34E8E88}" srcOrd="5" destOrd="0" presId="urn:microsoft.com/office/officeart/2008/layout/VerticalAccentList"/>
    <dgm:cxn modelId="{84301649-5AD3-413A-92CB-5C8E2B428B26}" type="presParOf" srcId="{7C067FDE-C61C-40EE-964F-8ABAB7982042}" destId="{6824DC27-B7FD-4448-96F9-CD00401CC50E}" srcOrd="6" destOrd="0" presId="urn:microsoft.com/office/officeart/2008/layout/VerticalAccentList"/>
    <dgm:cxn modelId="{19068FBB-B52A-47C1-9615-5BDEC33C0704}" type="presParOf" srcId="{73A6BF0D-B6E0-4FF5-AC0D-16004E082F89}" destId="{6843C6A4-F0AE-4237-B182-EE57CC654948}" srcOrd="8" destOrd="0" presId="urn:microsoft.com/office/officeart/2008/layout/VerticalAccentList"/>
    <dgm:cxn modelId="{D4E9F162-2627-4164-A3ED-4A9A510D0DAE}" type="presParOf" srcId="{73A6BF0D-B6E0-4FF5-AC0D-16004E082F89}" destId="{9F20721F-9476-4C43-BE1F-A3FCC6113485}" srcOrd="9" destOrd="0" presId="urn:microsoft.com/office/officeart/2008/layout/VerticalAccentList"/>
    <dgm:cxn modelId="{8B07706A-2032-4577-AD7A-FCE5620BCDAA}" type="presParOf" srcId="{9F20721F-9476-4C43-BE1F-A3FCC6113485}" destId="{4A19479A-A38C-40F7-A5A0-89533E5AA476}" srcOrd="0" destOrd="0" presId="urn:microsoft.com/office/officeart/2008/layout/VerticalAccentList"/>
    <dgm:cxn modelId="{651D60D1-0790-4164-86AB-38E8CAEE90CA}" type="presParOf" srcId="{73A6BF0D-B6E0-4FF5-AC0D-16004E082F89}" destId="{9213F639-31D1-4AE8-ACBF-7951527AC3AB}" srcOrd="10" destOrd="0" presId="urn:microsoft.com/office/officeart/2008/layout/VerticalAccentList"/>
    <dgm:cxn modelId="{2C36DD2F-18E3-4FC3-9580-DDBD4AA4DD5D}" type="presParOf" srcId="{9213F639-31D1-4AE8-ACBF-7951527AC3AB}" destId="{4AA74D05-3985-4947-87FD-ECE7020B2AE3}" srcOrd="0" destOrd="0" presId="urn:microsoft.com/office/officeart/2008/layout/VerticalAccentList"/>
    <dgm:cxn modelId="{DDCDFB51-C38E-40B3-9EEB-3152AFB90F70}" type="presParOf" srcId="{9213F639-31D1-4AE8-ACBF-7951527AC3AB}" destId="{FC76A9CD-DB37-4D4F-8E17-DAE3366C270B}" srcOrd="1" destOrd="0" presId="urn:microsoft.com/office/officeart/2008/layout/VerticalAccentList"/>
    <dgm:cxn modelId="{921428BF-D3C4-4954-97D3-A7B894B1D7E4}" type="presParOf" srcId="{9213F639-31D1-4AE8-ACBF-7951527AC3AB}" destId="{A10789BE-1F65-4185-9F5B-64A205401325}" srcOrd="2" destOrd="0" presId="urn:microsoft.com/office/officeart/2008/layout/VerticalAccentList"/>
    <dgm:cxn modelId="{6D6FF3E3-28E7-45EF-B18E-C5FB71BA2A99}" type="presParOf" srcId="{9213F639-31D1-4AE8-ACBF-7951527AC3AB}" destId="{1E35A884-C34B-4160-BEC9-C96678152C9E}" srcOrd="3" destOrd="0" presId="urn:microsoft.com/office/officeart/2008/layout/VerticalAccentList"/>
    <dgm:cxn modelId="{FEF16774-B487-4FE5-8B26-9F2E10B2DB1F}" type="presParOf" srcId="{9213F639-31D1-4AE8-ACBF-7951527AC3AB}" destId="{A1D1D7A8-F822-4364-88DE-80C0C03E2556}" srcOrd="4" destOrd="0" presId="urn:microsoft.com/office/officeart/2008/layout/VerticalAccentList"/>
    <dgm:cxn modelId="{6FC8E9F3-B535-4C46-BB81-6844E8DB3187}" type="presParOf" srcId="{9213F639-31D1-4AE8-ACBF-7951527AC3AB}" destId="{F18641B0-7C94-45E5-B3D2-D1493C35BA6B}" srcOrd="5" destOrd="0" presId="urn:microsoft.com/office/officeart/2008/layout/VerticalAccentList"/>
    <dgm:cxn modelId="{BC7A8E75-CE66-489E-9C68-F3C6861B647C}" type="presParOf" srcId="{9213F639-31D1-4AE8-ACBF-7951527AC3AB}" destId="{069A58A7-9EA7-433F-83BB-831ABD8F5578}" srcOrd="6" destOrd="0" presId="urn:microsoft.com/office/officeart/2008/layout/VerticalAccentList"/>
    <dgm:cxn modelId="{50913529-9C52-4FD0-8B32-589986B3FF35}" type="presParOf" srcId="{73A6BF0D-B6E0-4FF5-AC0D-16004E082F89}" destId="{97B756D7-84BF-4035-A393-C7524AB11FCE}" srcOrd="11" destOrd="0" presId="urn:microsoft.com/office/officeart/2008/layout/VerticalAccentList"/>
    <dgm:cxn modelId="{31F899D5-8C26-454E-8AA2-D18AB7A4CB70}" type="presParOf" srcId="{73A6BF0D-B6E0-4FF5-AC0D-16004E082F89}" destId="{CD0F0844-E921-44A5-A6A3-808069F80B2F}" srcOrd="12" destOrd="0" presId="urn:microsoft.com/office/officeart/2008/layout/VerticalAccentList"/>
    <dgm:cxn modelId="{1E5A8071-814D-4F02-81E6-BF0B7321D411}" type="presParOf" srcId="{CD0F0844-E921-44A5-A6A3-808069F80B2F}" destId="{F218FB8E-738A-468C-9534-9A531D4F9FDB}" srcOrd="0" destOrd="0" presId="urn:microsoft.com/office/officeart/2008/layout/VerticalAccentList"/>
    <dgm:cxn modelId="{F5C26C26-67F2-42AC-84EF-DB4FDB325A97}" type="presParOf" srcId="{73A6BF0D-B6E0-4FF5-AC0D-16004E082F89}" destId="{53D4277E-5221-4819-993A-8B20E105E210}" srcOrd="13" destOrd="0" presId="urn:microsoft.com/office/officeart/2008/layout/VerticalAccentList"/>
    <dgm:cxn modelId="{8FDEE4A2-AA8F-45F6-A321-F870A50C38C5}" type="presParOf" srcId="{53D4277E-5221-4819-993A-8B20E105E210}" destId="{3E60CF91-D5D5-4DAF-819F-935A66E41E3C}" srcOrd="0" destOrd="0" presId="urn:microsoft.com/office/officeart/2008/layout/VerticalAccentList"/>
    <dgm:cxn modelId="{6878D5BD-04E8-4992-933B-C3387EF091AF}" type="presParOf" srcId="{53D4277E-5221-4819-993A-8B20E105E210}" destId="{F6D55978-BE11-4588-8E0F-55D90F50BAEE}" srcOrd="1" destOrd="0" presId="urn:microsoft.com/office/officeart/2008/layout/VerticalAccentList"/>
    <dgm:cxn modelId="{B05B12F3-65F3-422C-AD62-4A95852893BF}" type="presParOf" srcId="{53D4277E-5221-4819-993A-8B20E105E210}" destId="{0543F912-D69C-4ACA-9CFF-7F8BDD57E37E}" srcOrd="2" destOrd="0" presId="urn:microsoft.com/office/officeart/2008/layout/VerticalAccentList"/>
    <dgm:cxn modelId="{3640CD9C-3DCE-4C68-8B67-82951BAB0A44}" type="presParOf" srcId="{53D4277E-5221-4819-993A-8B20E105E210}" destId="{1ED6E96B-F0D8-42AB-B109-2EF984B18B79}" srcOrd="3" destOrd="0" presId="urn:microsoft.com/office/officeart/2008/layout/VerticalAccentList"/>
    <dgm:cxn modelId="{D0F60A03-D9CF-4DF1-939E-2A344D2729B8}" type="presParOf" srcId="{53D4277E-5221-4819-993A-8B20E105E210}" destId="{110F7D74-5EDE-4338-BEB7-6AEC1FEAD1AE}" srcOrd="4" destOrd="0" presId="urn:microsoft.com/office/officeart/2008/layout/VerticalAccentList"/>
    <dgm:cxn modelId="{4E4C53A4-1CBD-4C54-B5CE-422C6C4ECFDB}" type="presParOf" srcId="{53D4277E-5221-4819-993A-8B20E105E210}" destId="{E7FF43CE-7C45-4F90-946C-790DBC34C47E}" srcOrd="5" destOrd="0" presId="urn:microsoft.com/office/officeart/2008/layout/VerticalAccentList"/>
    <dgm:cxn modelId="{FECBE046-5BBB-482D-8AB3-35B8A699F10D}" type="presParOf" srcId="{53D4277E-5221-4819-993A-8B20E105E210}" destId="{CCDEFFA5-E6C6-4E1E-92B8-84C63B83D634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5A5AF2-78A2-46BB-878B-1CD0878B3116}" type="doc">
      <dgm:prSet loTypeId="urn:microsoft.com/office/officeart/2005/8/layout/hierarchy4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ED73E6C8-9287-4C57-B4EF-E4B7CB5079F3}">
      <dgm:prSet custT="1"/>
      <dgm:spPr/>
      <dgm:t>
        <a:bodyPr/>
        <a:lstStyle/>
        <a:p>
          <a:r>
            <a:rPr lang="en-US" sz="2400" b="1" i="0">
              <a:solidFill>
                <a:schemeClr val="tx1"/>
              </a:solidFill>
              <a:latin typeface="Walter Turncoat" panose="020B0604020202020204" charset="0"/>
            </a:rPr>
            <a:t>Numerical Tables</a:t>
          </a:r>
          <a:endParaRPr lang="en-US" sz="2400" b="1" dirty="0">
            <a:solidFill>
              <a:schemeClr val="tx1"/>
            </a:solidFill>
            <a:latin typeface="Walter Turncoat" panose="020B0604020202020204" charset="0"/>
          </a:endParaRPr>
        </a:p>
      </dgm:t>
    </dgm:pt>
    <dgm:pt modelId="{8AD305F4-FECB-4BE3-84CD-058B65EC5215}" type="parTrans" cxnId="{A6B8BB18-2C24-4964-A6C4-5E1124415B01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A6C48188-EC48-479E-A02C-C8512197B450}" type="sibTrans" cxnId="{A6B8BB18-2C24-4964-A6C4-5E1124415B01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2E0816C5-7F76-4045-B8BC-39D0EB8E6688}">
      <dgm:prSet custT="1"/>
      <dgm:spPr/>
      <dgm:t>
        <a:bodyPr/>
        <a:lstStyle/>
        <a:p>
          <a:r>
            <a:rPr lang="en-US" sz="2400" b="0" i="0">
              <a:solidFill>
                <a:schemeClr val="tx1"/>
              </a:solidFill>
              <a:latin typeface="Sniglet" panose="020B0604020202020204" charset="0"/>
            </a:rPr>
            <a:t>Compare exact values</a:t>
          </a:r>
          <a:endParaRPr lang="en-US" sz="2400" dirty="0">
            <a:solidFill>
              <a:schemeClr val="tx1"/>
            </a:solidFill>
            <a:latin typeface="Sniglet" panose="020B0604020202020204" charset="0"/>
          </a:endParaRPr>
        </a:p>
      </dgm:t>
    </dgm:pt>
    <dgm:pt modelId="{F1F18166-9197-4B8C-8CB7-A249E905AF6E}" type="parTrans" cxnId="{C52166B1-7AA0-42AA-8078-5159A4B6036F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92DC1802-601B-4069-817E-A50DEA1A0348}" type="sibTrans" cxnId="{C52166B1-7AA0-42AA-8078-5159A4B6036F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5B5D6953-E240-4F2A-84C2-49102DCAA998}">
      <dgm:prSet custT="1"/>
      <dgm:spPr/>
      <dgm:t>
        <a:bodyPr/>
        <a:lstStyle/>
        <a:p>
          <a:r>
            <a:rPr lang="en-US" sz="2400" b="1" i="0">
              <a:solidFill>
                <a:schemeClr val="tx1"/>
              </a:solidFill>
              <a:latin typeface="Walter Turncoat" panose="020B0604020202020204" charset="0"/>
            </a:rPr>
            <a:t>Prose Tables</a:t>
          </a:r>
          <a:endParaRPr lang="en-US" sz="2400" b="1" dirty="0">
            <a:solidFill>
              <a:schemeClr val="tx1"/>
            </a:solidFill>
            <a:latin typeface="Walter Turncoat" panose="020B0604020202020204" charset="0"/>
          </a:endParaRPr>
        </a:p>
      </dgm:t>
    </dgm:pt>
    <dgm:pt modelId="{56517BE2-76AD-4E09-9FB7-0E8DAB0B0737}" type="parTrans" cxnId="{EB59CE82-8A0E-4465-A6DB-4572FEBC9E9D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3BA14F0F-1605-43F4-9F16-97116511E765}" type="sibTrans" cxnId="{EB59CE82-8A0E-4465-A6DB-4572FEBC9E9D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160128BA-C5F8-4C2B-9A8F-C8873F79B7F1}">
      <dgm:prSet custT="1"/>
      <dgm:spPr/>
      <dgm:t>
        <a:bodyPr/>
        <a:lstStyle/>
        <a:p>
          <a:r>
            <a:rPr lang="en-US" sz="2400" b="0" i="0">
              <a:solidFill>
                <a:schemeClr val="tx1"/>
              </a:solidFill>
              <a:latin typeface="Sniglet" panose="020B0604020202020204" charset="0"/>
            </a:rPr>
            <a:t>Organize verbal information</a:t>
          </a:r>
          <a:endParaRPr lang="en-US" sz="2400" dirty="0">
            <a:solidFill>
              <a:schemeClr val="tx1"/>
            </a:solidFill>
            <a:latin typeface="Sniglet" panose="020B0604020202020204" charset="0"/>
          </a:endParaRPr>
        </a:p>
      </dgm:t>
    </dgm:pt>
    <dgm:pt modelId="{1AC25259-8F91-4D25-A434-587AD96EB54F}" type="parTrans" cxnId="{19A6B433-3399-46B6-87C4-945156DD13FB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83CF3DE7-7F2F-4BB0-9F5A-C7D75174B919}" type="sibTrans" cxnId="{19A6B433-3399-46B6-87C4-945156DD13FB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A759B64A-1A8F-47C2-9010-BA039ABE1CBB}">
      <dgm:prSet custT="1"/>
      <dgm:spPr/>
      <dgm:t>
        <a:bodyPr/>
        <a:lstStyle/>
        <a:p>
          <a:r>
            <a:rPr lang="en-US" sz="3200" u="sng">
              <a:solidFill>
                <a:schemeClr val="tx1"/>
              </a:solidFill>
              <a:latin typeface="Walter Turncoat" panose="020B0604020202020204" charset="0"/>
            </a:rPr>
            <a:t>Tables</a:t>
          </a:r>
          <a:endParaRPr lang="en-US" sz="3200" u="sng" dirty="0">
            <a:solidFill>
              <a:schemeClr val="tx1"/>
            </a:solidFill>
            <a:latin typeface="Walter Turncoat" panose="020B0604020202020204" charset="0"/>
          </a:endParaRPr>
        </a:p>
      </dgm:t>
    </dgm:pt>
    <dgm:pt modelId="{729FE9E3-AAB9-479E-9995-F5BA7D58AF7A}" type="parTrans" cxnId="{DCA643FC-95AC-4F32-BC68-5CB649F6B2F5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8D6D5720-142F-4221-9B49-70BA1B7C86D5}" type="sibTrans" cxnId="{DCA643FC-95AC-4F32-BC68-5CB649F6B2F5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9D5AF662-214B-42B8-8021-8AD3F4866F9D}" type="pres">
      <dgm:prSet presAssocID="{615A5AF2-78A2-46BB-878B-1CD0878B311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9D5A655-80FD-48AE-B345-0D01CE685DB1}" type="pres">
      <dgm:prSet presAssocID="{A759B64A-1A8F-47C2-9010-BA039ABE1CBB}" presName="vertOne" presStyleCnt="0"/>
      <dgm:spPr/>
    </dgm:pt>
    <dgm:pt modelId="{2851B239-8A17-4E2E-ADE4-A25FBEB71942}" type="pres">
      <dgm:prSet presAssocID="{A759B64A-1A8F-47C2-9010-BA039ABE1CBB}" presName="txOne" presStyleLbl="node0" presStyleIdx="0" presStyleCnt="1">
        <dgm:presLayoutVars>
          <dgm:chPref val="3"/>
        </dgm:presLayoutVars>
      </dgm:prSet>
      <dgm:spPr/>
    </dgm:pt>
    <dgm:pt modelId="{67D7BB7C-BEAA-46D7-A490-5F176633A469}" type="pres">
      <dgm:prSet presAssocID="{A759B64A-1A8F-47C2-9010-BA039ABE1CBB}" presName="parTransOne" presStyleCnt="0"/>
      <dgm:spPr/>
    </dgm:pt>
    <dgm:pt modelId="{2DB04245-F0D9-45D5-93E1-B4E60B00727A}" type="pres">
      <dgm:prSet presAssocID="{A759B64A-1A8F-47C2-9010-BA039ABE1CBB}" presName="horzOne" presStyleCnt="0"/>
      <dgm:spPr/>
    </dgm:pt>
    <dgm:pt modelId="{0AE128A0-8AD8-42B5-9491-DA0B635D66E9}" type="pres">
      <dgm:prSet presAssocID="{ED73E6C8-9287-4C57-B4EF-E4B7CB5079F3}" presName="vertTwo" presStyleCnt="0"/>
      <dgm:spPr/>
    </dgm:pt>
    <dgm:pt modelId="{27F5F362-641C-4B2A-A306-7EC7DC541C70}" type="pres">
      <dgm:prSet presAssocID="{ED73E6C8-9287-4C57-B4EF-E4B7CB5079F3}" presName="txTwo" presStyleLbl="node2" presStyleIdx="0" presStyleCnt="2">
        <dgm:presLayoutVars>
          <dgm:chPref val="3"/>
        </dgm:presLayoutVars>
      </dgm:prSet>
      <dgm:spPr/>
    </dgm:pt>
    <dgm:pt modelId="{B4FDAD69-868A-4FA6-BA0D-5CFBBA2CCE77}" type="pres">
      <dgm:prSet presAssocID="{ED73E6C8-9287-4C57-B4EF-E4B7CB5079F3}" presName="parTransTwo" presStyleCnt="0"/>
      <dgm:spPr/>
    </dgm:pt>
    <dgm:pt modelId="{A6E4954F-E87A-4C65-8668-3B41BFF67D4F}" type="pres">
      <dgm:prSet presAssocID="{ED73E6C8-9287-4C57-B4EF-E4B7CB5079F3}" presName="horzTwo" presStyleCnt="0"/>
      <dgm:spPr/>
    </dgm:pt>
    <dgm:pt modelId="{47AB9400-FF3B-4C1F-9D1E-54F963E054FA}" type="pres">
      <dgm:prSet presAssocID="{2E0816C5-7F76-4045-B8BC-39D0EB8E6688}" presName="vertThree" presStyleCnt="0"/>
      <dgm:spPr/>
    </dgm:pt>
    <dgm:pt modelId="{A8E08460-7CDE-4F49-BE45-98F0A70F2ECB}" type="pres">
      <dgm:prSet presAssocID="{2E0816C5-7F76-4045-B8BC-39D0EB8E6688}" presName="txThree" presStyleLbl="node3" presStyleIdx="0" presStyleCnt="2">
        <dgm:presLayoutVars>
          <dgm:chPref val="3"/>
        </dgm:presLayoutVars>
      </dgm:prSet>
      <dgm:spPr/>
    </dgm:pt>
    <dgm:pt modelId="{BDF3EDC5-FDEC-4AB2-9B88-69FF0E82CE33}" type="pres">
      <dgm:prSet presAssocID="{2E0816C5-7F76-4045-B8BC-39D0EB8E6688}" presName="horzThree" presStyleCnt="0"/>
      <dgm:spPr/>
    </dgm:pt>
    <dgm:pt modelId="{037615C1-7D01-4D90-B172-67A7D4563862}" type="pres">
      <dgm:prSet presAssocID="{A6C48188-EC48-479E-A02C-C8512197B450}" presName="sibSpaceTwo" presStyleCnt="0"/>
      <dgm:spPr/>
    </dgm:pt>
    <dgm:pt modelId="{DECF38B0-8FC5-4B0D-8122-D03CEBF285CF}" type="pres">
      <dgm:prSet presAssocID="{5B5D6953-E240-4F2A-84C2-49102DCAA998}" presName="vertTwo" presStyleCnt="0"/>
      <dgm:spPr/>
    </dgm:pt>
    <dgm:pt modelId="{D417F5A3-B822-41F3-9957-95900A048ED0}" type="pres">
      <dgm:prSet presAssocID="{5B5D6953-E240-4F2A-84C2-49102DCAA998}" presName="txTwo" presStyleLbl="node2" presStyleIdx="1" presStyleCnt="2">
        <dgm:presLayoutVars>
          <dgm:chPref val="3"/>
        </dgm:presLayoutVars>
      </dgm:prSet>
      <dgm:spPr/>
    </dgm:pt>
    <dgm:pt modelId="{75CDB961-F858-4880-90CD-2B2FDF7E18A6}" type="pres">
      <dgm:prSet presAssocID="{5B5D6953-E240-4F2A-84C2-49102DCAA998}" presName="parTransTwo" presStyleCnt="0"/>
      <dgm:spPr/>
    </dgm:pt>
    <dgm:pt modelId="{CB413907-5610-44E7-8A55-2C047F4D037F}" type="pres">
      <dgm:prSet presAssocID="{5B5D6953-E240-4F2A-84C2-49102DCAA998}" presName="horzTwo" presStyleCnt="0"/>
      <dgm:spPr/>
    </dgm:pt>
    <dgm:pt modelId="{B0422A2E-0FB6-4053-B27B-804EEC619ED6}" type="pres">
      <dgm:prSet presAssocID="{160128BA-C5F8-4C2B-9A8F-C8873F79B7F1}" presName="vertThree" presStyleCnt="0"/>
      <dgm:spPr/>
    </dgm:pt>
    <dgm:pt modelId="{0B8C78A0-8E10-4EA7-A039-3B8DBB75DA32}" type="pres">
      <dgm:prSet presAssocID="{160128BA-C5F8-4C2B-9A8F-C8873F79B7F1}" presName="txThree" presStyleLbl="node3" presStyleIdx="1" presStyleCnt="2">
        <dgm:presLayoutVars>
          <dgm:chPref val="3"/>
        </dgm:presLayoutVars>
      </dgm:prSet>
      <dgm:spPr/>
    </dgm:pt>
    <dgm:pt modelId="{E97F7520-ACA4-4764-A9EC-F7E0840CE417}" type="pres">
      <dgm:prSet presAssocID="{160128BA-C5F8-4C2B-9A8F-C8873F79B7F1}" presName="horzThree" presStyleCnt="0"/>
      <dgm:spPr/>
    </dgm:pt>
  </dgm:ptLst>
  <dgm:cxnLst>
    <dgm:cxn modelId="{A6B8BB18-2C24-4964-A6C4-5E1124415B01}" srcId="{A759B64A-1A8F-47C2-9010-BA039ABE1CBB}" destId="{ED73E6C8-9287-4C57-B4EF-E4B7CB5079F3}" srcOrd="0" destOrd="0" parTransId="{8AD305F4-FECB-4BE3-84CD-058B65EC5215}" sibTransId="{A6C48188-EC48-479E-A02C-C8512197B450}"/>
    <dgm:cxn modelId="{19A6B433-3399-46B6-87C4-945156DD13FB}" srcId="{5B5D6953-E240-4F2A-84C2-49102DCAA998}" destId="{160128BA-C5F8-4C2B-9A8F-C8873F79B7F1}" srcOrd="0" destOrd="0" parTransId="{1AC25259-8F91-4D25-A434-587AD96EB54F}" sibTransId="{83CF3DE7-7F2F-4BB0-9F5A-C7D75174B919}"/>
    <dgm:cxn modelId="{EB59CE82-8A0E-4465-A6DB-4572FEBC9E9D}" srcId="{A759B64A-1A8F-47C2-9010-BA039ABE1CBB}" destId="{5B5D6953-E240-4F2A-84C2-49102DCAA998}" srcOrd="1" destOrd="0" parTransId="{56517BE2-76AD-4E09-9FB7-0E8DAB0B0737}" sibTransId="{3BA14F0F-1605-43F4-9F16-97116511E765}"/>
    <dgm:cxn modelId="{5C96BC84-700D-45B1-B741-7C7064061EEC}" type="presOf" srcId="{160128BA-C5F8-4C2B-9A8F-C8873F79B7F1}" destId="{0B8C78A0-8E10-4EA7-A039-3B8DBB75DA32}" srcOrd="0" destOrd="0" presId="urn:microsoft.com/office/officeart/2005/8/layout/hierarchy4"/>
    <dgm:cxn modelId="{ECAF7A85-313D-4253-92D7-5D2E34BAF05A}" type="presOf" srcId="{2E0816C5-7F76-4045-B8BC-39D0EB8E6688}" destId="{A8E08460-7CDE-4F49-BE45-98F0A70F2ECB}" srcOrd="0" destOrd="0" presId="urn:microsoft.com/office/officeart/2005/8/layout/hierarchy4"/>
    <dgm:cxn modelId="{6D21D596-1A58-41DA-96A9-1B2FA696E4B9}" type="presOf" srcId="{A759B64A-1A8F-47C2-9010-BA039ABE1CBB}" destId="{2851B239-8A17-4E2E-ADE4-A25FBEB71942}" srcOrd="0" destOrd="0" presId="urn:microsoft.com/office/officeart/2005/8/layout/hierarchy4"/>
    <dgm:cxn modelId="{C52166B1-7AA0-42AA-8078-5159A4B6036F}" srcId="{ED73E6C8-9287-4C57-B4EF-E4B7CB5079F3}" destId="{2E0816C5-7F76-4045-B8BC-39D0EB8E6688}" srcOrd="0" destOrd="0" parTransId="{F1F18166-9197-4B8C-8CB7-A249E905AF6E}" sibTransId="{92DC1802-601B-4069-817E-A50DEA1A0348}"/>
    <dgm:cxn modelId="{D46C9FC4-13C0-4F9F-944C-170F5D6EFE4B}" type="presOf" srcId="{ED73E6C8-9287-4C57-B4EF-E4B7CB5079F3}" destId="{27F5F362-641C-4B2A-A306-7EC7DC541C70}" srcOrd="0" destOrd="0" presId="urn:microsoft.com/office/officeart/2005/8/layout/hierarchy4"/>
    <dgm:cxn modelId="{5D097DD2-7C83-4D61-B6DD-C8D749127821}" type="presOf" srcId="{615A5AF2-78A2-46BB-878B-1CD0878B3116}" destId="{9D5AF662-214B-42B8-8021-8AD3F4866F9D}" srcOrd="0" destOrd="0" presId="urn:microsoft.com/office/officeart/2005/8/layout/hierarchy4"/>
    <dgm:cxn modelId="{FE41EDDD-6894-4B90-8594-127078500C82}" type="presOf" srcId="{5B5D6953-E240-4F2A-84C2-49102DCAA998}" destId="{D417F5A3-B822-41F3-9957-95900A048ED0}" srcOrd="0" destOrd="0" presId="urn:microsoft.com/office/officeart/2005/8/layout/hierarchy4"/>
    <dgm:cxn modelId="{DCA643FC-95AC-4F32-BC68-5CB649F6B2F5}" srcId="{615A5AF2-78A2-46BB-878B-1CD0878B3116}" destId="{A759B64A-1A8F-47C2-9010-BA039ABE1CBB}" srcOrd="0" destOrd="0" parTransId="{729FE9E3-AAB9-479E-9995-F5BA7D58AF7A}" sibTransId="{8D6D5720-142F-4221-9B49-70BA1B7C86D5}"/>
    <dgm:cxn modelId="{328E354E-715B-4296-ADDF-A017FD12D3DC}" type="presParOf" srcId="{9D5AF662-214B-42B8-8021-8AD3F4866F9D}" destId="{E9D5A655-80FD-48AE-B345-0D01CE685DB1}" srcOrd="0" destOrd="0" presId="urn:microsoft.com/office/officeart/2005/8/layout/hierarchy4"/>
    <dgm:cxn modelId="{18580239-9BE9-441B-86D9-8DE8FFE85CAB}" type="presParOf" srcId="{E9D5A655-80FD-48AE-B345-0D01CE685DB1}" destId="{2851B239-8A17-4E2E-ADE4-A25FBEB71942}" srcOrd="0" destOrd="0" presId="urn:microsoft.com/office/officeart/2005/8/layout/hierarchy4"/>
    <dgm:cxn modelId="{D787C5C3-6535-4770-8F10-0AFF096EA628}" type="presParOf" srcId="{E9D5A655-80FD-48AE-B345-0D01CE685DB1}" destId="{67D7BB7C-BEAA-46D7-A490-5F176633A469}" srcOrd="1" destOrd="0" presId="urn:microsoft.com/office/officeart/2005/8/layout/hierarchy4"/>
    <dgm:cxn modelId="{2EB8C5E5-78A1-4C3C-934E-A7F30259E4C7}" type="presParOf" srcId="{E9D5A655-80FD-48AE-B345-0D01CE685DB1}" destId="{2DB04245-F0D9-45D5-93E1-B4E60B00727A}" srcOrd="2" destOrd="0" presId="urn:microsoft.com/office/officeart/2005/8/layout/hierarchy4"/>
    <dgm:cxn modelId="{CFAE8B9E-EC56-4BFD-88A2-B152662E8F9E}" type="presParOf" srcId="{2DB04245-F0D9-45D5-93E1-B4E60B00727A}" destId="{0AE128A0-8AD8-42B5-9491-DA0B635D66E9}" srcOrd="0" destOrd="0" presId="urn:microsoft.com/office/officeart/2005/8/layout/hierarchy4"/>
    <dgm:cxn modelId="{025C80E8-6C4A-4F60-B3F0-0C26A03556B8}" type="presParOf" srcId="{0AE128A0-8AD8-42B5-9491-DA0B635D66E9}" destId="{27F5F362-641C-4B2A-A306-7EC7DC541C70}" srcOrd="0" destOrd="0" presId="urn:microsoft.com/office/officeart/2005/8/layout/hierarchy4"/>
    <dgm:cxn modelId="{47179FE4-B3A7-42E1-AC82-3409E480F372}" type="presParOf" srcId="{0AE128A0-8AD8-42B5-9491-DA0B635D66E9}" destId="{B4FDAD69-868A-4FA6-BA0D-5CFBBA2CCE77}" srcOrd="1" destOrd="0" presId="urn:microsoft.com/office/officeart/2005/8/layout/hierarchy4"/>
    <dgm:cxn modelId="{940BF91A-5377-4D65-81E7-BD0673A6ED98}" type="presParOf" srcId="{0AE128A0-8AD8-42B5-9491-DA0B635D66E9}" destId="{A6E4954F-E87A-4C65-8668-3B41BFF67D4F}" srcOrd="2" destOrd="0" presId="urn:microsoft.com/office/officeart/2005/8/layout/hierarchy4"/>
    <dgm:cxn modelId="{A3E164B0-C24C-41D2-AB99-6AD78B175449}" type="presParOf" srcId="{A6E4954F-E87A-4C65-8668-3B41BFF67D4F}" destId="{47AB9400-FF3B-4C1F-9D1E-54F963E054FA}" srcOrd="0" destOrd="0" presId="urn:microsoft.com/office/officeart/2005/8/layout/hierarchy4"/>
    <dgm:cxn modelId="{1D571B81-46F2-49D1-94E6-47EB36713C37}" type="presParOf" srcId="{47AB9400-FF3B-4C1F-9D1E-54F963E054FA}" destId="{A8E08460-7CDE-4F49-BE45-98F0A70F2ECB}" srcOrd="0" destOrd="0" presId="urn:microsoft.com/office/officeart/2005/8/layout/hierarchy4"/>
    <dgm:cxn modelId="{A12448F9-9425-4DD1-A00F-45880BAC2559}" type="presParOf" srcId="{47AB9400-FF3B-4C1F-9D1E-54F963E054FA}" destId="{BDF3EDC5-FDEC-4AB2-9B88-69FF0E82CE33}" srcOrd="1" destOrd="0" presId="urn:microsoft.com/office/officeart/2005/8/layout/hierarchy4"/>
    <dgm:cxn modelId="{7CD6E1EB-8700-4D18-8EAF-5133D0CF89A0}" type="presParOf" srcId="{2DB04245-F0D9-45D5-93E1-B4E60B00727A}" destId="{037615C1-7D01-4D90-B172-67A7D4563862}" srcOrd="1" destOrd="0" presId="urn:microsoft.com/office/officeart/2005/8/layout/hierarchy4"/>
    <dgm:cxn modelId="{2693B081-CF4C-4E07-B0B5-14E5770FAB20}" type="presParOf" srcId="{2DB04245-F0D9-45D5-93E1-B4E60B00727A}" destId="{DECF38B0-8FC5-4B0D-8122-D03CEBF285CF}" srcOrd="2" destOrd="0" presId="urn:microsoft.com/office/officeart/2005/8/layout/hierarchy4"/>
    <dgm:cxn modelId="{70131613-8FE8-422A-9939-79FFB3B393E9}" type="presParOf" srcId="{DECF38B0-8FC5-4B0D-8122-D03CEBF285CF}" destId="{D417F5A3-B822-41F3-9957-95900A048ED0}" srcOrd="0" destOrd="0" presId="urn:microsoft.com/office/officeart/2005/8/layout/hierarchy4"/>
    <dgm:cxn modelId="{E00E65AF-0F27-4489-9964-E343882BC33E}" type="presParOf" srcId="{DECF38B0-8FC5-4B0D-8122-D03CEBF285CF}" destId="{75CDB961-F858-4880-90CD-2B2FDF7E18A6}" srcOrd="1" destOrd="0" presId="urn:microsoft.com/office/officeart/2005/8/layout/hierarchy4"/>
    <dgm:cxn modelId="{1C0C27EC-120B-4423-A349-914244644D38}" type="presParOf" srcId="{DECF38B0-8FC5-4B0D-8122-D03CEBF285CF}" destId="{CB413907-5610-44E7-8A55-2C047F4D037F}" srcOrd="2" destOrd="0" presId="urn:microsoft.com/office/officeart/2005/8/layout/hierarchy4"/>
    <dgm:cxn modelId="{74865CC2-1FCE-4022-8D1C-16FF0BF34AFA}" type="presParOf" srcId="{CB413907-5610-44E7-8A55-2C047F4D037F}" destId="{B0422A2E-0FB6-4053-B27B-804EEC619ED6}" srcOrd="0" destOrd="0" presId="urn:microsoft.com/office/officeart/2005/8/layout/hierarchy4"/>
    <dgm:cxn modelId="{E7CD8102-F0FE-48A7-9BEF-54CEE2FCAB4E}" type="presParOf" srcId="{B0422A2E-0FB6-4053-B27B-804EEC619ED6}" destId="{0B8C78A0-8E10-4EA7-A039-3B8DBB75DA32}" srcOrd="0" destOrd="0" presId="urn:microsoft.com/office/officeart/2005/8/layout/hierarchy4"/>
    <dgm:cxn modelId="{396761D3-DD8D-44C1-B94E-129ABF63AFAC}" type="presParOf" srcId="{B0422A2E-0FB6-4053-B27B-804EEC619ED6}" destId="{E97F7520-ACA4-4764-A9EC-F7E0840CE41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5A5AF2-78A2-46BB-878B-1CD0878B3116}" type="doc">
      <dgm:prSet loTypeId="urn:microsoft.com/office/officeart/2005/8/layout/hierarchy4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ED73E6C8-9287-4C57-B4EF-E4B7CB5079F3}">
      <dgm:prSet custT="1"/>
      <dgm:spPr/>
      <dgm:t>
        <a:bodyPr/>
        <a:lstStyle/>
        <a:p>
          <a:r>
            <a:rPr lang="en-US" sz="2400" b="1" i="0">
              <a:latin typeface="Walter Turncoat" panose="020B0604020202020204" charset="0"/>
            </a:rPr>
            <a:t>Bar Graphs</a:t>
          </a:r>
          <a:endParaRPr lang="en-US" sz="2400" b="1" dirty="0">
            <a:latin typeface="Walter Turncoat" panose="020B0604020202020204" charset="0"/>
          </a:endParaRPr>
        </a:p>
      </dgm:t>
    </dgm:pt>
    <dgm:pt modelId="{8AD305F4-FECB-4BE3-84CD-058B65EC5215}" type="parTrans" cxnId="{A6B8BB18-2C24-4964-A6C4-5E1124415B01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A6C48188-EC48-479E-A02C-C8512197B450}" type="sibTrans" cxnId="{A6B8BB18-2C24-4964-A6C4-5E1124415B01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2E0816C5-7F76-4045-B8BC-39D0EB8E6688}">
      <dgm:prSet custT="1"/>
      <dgm:spPr/>
      <dgm:t>
        <a:bodyPr/>
        <a:lstStyle/>
        <a:p>
          <a:r>
            <a:rPr lang="en-US" sz="2400" b="0" i="0">
              <a:latin typeface="Sniglet" panose="020B0604020202020204" charset="0"/>
            </a:rPr>
            <a:t>Show comparisons</a:t>
          </a:r>
          <a:endParaRPr lang="en-US" sz="2400" dirty="0">
            <a:latin typeface="Sniglet" panose="020B0604020202020204" charset="0"/>
          </a:endParaRPr>
        </a:p>
      </dgm:t>
    </dgm:pt>
    <dgm:pt modelId="{F1F18166-9197-4B8C-8CB7-A249E905AF6E}" type="parTrans" cxnId="{C52166B1-7AA0-42AA-8078-5159A4B6036F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92DC1802-601B-4069-817E-A50DEA1A0348}" type="sibTrans" cxnId="{C52166B1-7AA0-42AA-8078-5159A4B6036F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5B5D6953-E240-4F2A-84C2-49102DCAA998}">
      <dgm:prSet custT="1"/>
      <dgm:spPr/>
      <dgm:t>
        <a:bodyPr/>
        <a:lstStyle/>
        <a:p>
          <a:r>
            <a:rPr lang="en-US" sz="2400" b="1" i="0">
              <a:latin typeface="Walter Turncoat" panose="020B0604020202020204" charset="0"/>
            </a:rPr>
            <a:t>Line Graphs</a:t>
          </a:r>
          <a:endParaRPr lang="en-US" sz="2400" b="1" dirty="0">
            <a:latin typeface="Walter Turncoat" panose="020B0604020202020204" charset="0"/>
          </a:endParaRPr>
        </a:p>
      </dgm:t>
    </dgm:pt>
    <dgm:pt modelId="{56517BE2-76AD-4E09-9FB7-0E8DAB0B0737}" type="parTrans" cxnId="{EB59CE82-8A0E-4465-A6DB-4572FEBC9E9D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3BA14F0F-1605-43F4-9F16-97116511E765}" type="sibTrans" cxnId="{EB59CE82-8A0E-4465-A6DB-4572FEBC9E9D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160128BA-C5F8-4C2B-9A8F-C8873F79B7F1}">
      <dgm:prSet custT="1"/>
      <dgm:spPr/>
      <dgm:t>
        <a:bodyPr/>
        <a:lstStyle/>
        <a:p>
          <a:r>
            <a:rPr lang="en-US" sz="2400" b="0" i="0">
              <a:latin typeface="Sniglet" panose="020B0604020202020204" charset="0"/>
            </a:rPr>
            <a:t>Show trend(s) over time</a:t>
          </a:r>
          <a:endParaRPr lang="en-US" sz="2400" dirty="0">
            <a:latin typeface="Sniglet" panose="020B0604020202020204" charset="0"/>
          </a:endParaRPr>
        </a:p>
      </dgm:t>
    </dgm:pt>
    <dgm:pt modelId="{1AC25259-8F91-4D25-A434-587AD96EB54F}" type="parTrans" cxnId="{19A6B433-3399-46B6-87C4-945156DD13FB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83CF3DE7-7F2F-4BB0-9F5A-C7D75174B919}" type="sibTrans" cxnId="{19A6B433-3399-46B6-87C4-945156DD13FB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A759B64A-1A8F-47C2-9010-BA039ABE1CBB}">
      <dgm:prSet custT="1"/>
      <dgm:spPr/>
      <dgm:t>
        <a:bodyPr/>
        <a:lstStyle/>
        <a:p>
          <a:r>
            <a:rPr lang="en-US" sz="3200" u="sng">
              <a:latin typeface="Walter Turncoat" panose="020B0604020202020204" charset="0"/>
            </a:rPr>
            <a:t>Graphs</a:t>
          </a:r>
          <a:endParaRPr lang="en-US" sz="3200" u="sng" dirty="0">
            <a:latin typeface="Walter Turncoat" panose="020B0604020202020204" charset="0"/>
          </a:endParaRPr>
        </a:p>
      </dgm:t>
    </dgm:pt>
    <dgm:pt modelId="{729FE9E3-AAB9-479E-9995-F5BA7D58AF7A}" type="parTrans" cxnId="{DCA643FC-95AC-4F32-BC68-5CB649F6B2F5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8D6D5720-142F-4221-9B49-70BA1B7C86D5}" type="sibTrans" cxnId="{DCA643FC-95AC-4F32-BC68-5CB649F6B2F5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9D5AF662-214B-42B8-8021-8AD3F4866F9D}" type="pres">
      <dgm:prSet presAssocID="{615A5AF2-78A2-46BB-878B-1CD0878B311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9D5A655-80FD-48AE-B345-0D01CE685DB1}" type="pres">
      <dgm:prSet presAssocID="{A759B64A-1A8F-47C2-9010-BA039ABE1CBB}" presName="vertOne" presStyleCnt="0"/>
      <dgm:spPr/>
    </dgm:pt>
    <dgm:pt modelId="{2851B239-8A17-4E2E-ADE4-A25FBEB71942}" type="pres">
      <dgm:prSet presAssocID="{A759B64A-1A8F-47C2-9010-BA039ABE1CBB}" presName="txOne" presStyleLbl="node0" presStyleIdx="0" presStyleCnt="1">
        <dgm:presLayoutVars>
          <dgm:chPref val="3"/>
        </dgm:presLayoutVars>
      </dgm:prSet>
      <dgm:spPr/>
    </dgm:pt>
    <dgm:pt modelId="{67D7BB7C-BEAA-46D7-A490-5F176633A469}" type="pres">
      <dgm:prSet presAssocID="{A759B64A-1A8F-47C2-9010-BA039ABE1CBB}" presName="parTransOne" presStyleCnt="0"/>
      <dgm:spPr/>
    </dgm:pt>
    <dgm:pt modelId="{2DB04245-F0D9-45D5-93E1-B4E60B00727A}" type="pres">
      <dgm:prSet presAssocID="{A759B64A-1A8F-47C2-9010-BA039ABE1CBB}" presName="horzOne" presStyleCnt="0"/>
      <dgm:spPr/>
    </dgm:pt>
    <dgm:pt modelId="{0AE128A0-8AD8-42B5-9491-DA0B635D66E9}" type="pres">
      <dgm:prSet presAssocID="{ED73E6C8-9287-4C57-B4EF-E4B7CB5079F3}" presName="vertTwo" presStyleCnt="0"/>
      <dgm:spPr/>
    </dgm:pt>
    <dgm:pt modelId="{27F5F362-641C-4B2A-A306-7EC7DC541C70}" type="pres">
      <dgm:prSet presAssocID="{ED73E6C8-9287-4C57-B4EF-E4B7CB5079F3}" presName="txTwo" presStyleLbl="node2" presStyleIdx="0" presStyleCnt="2">
        <dgm:presLayoutVars>
          <dgm:chPref val="3"/>
        </dgm:presLayoutVars>
      </dgm:prSet>
      <dgm:spPr/>
    </dgm:pt>
    <dgm:pt modelId="{B4FDAD69-868A-4FA6-BA0D-5CFBBA2CCE77}" type="pres">
      <dgm:prSet presAssocID="{ED73E6C8-9287-4C57-B4EF-E4B7CB5079F3}" presName="parTransTwo" presStyleCnt="0"/>
      <dgm:spPr/>
    </dgm:pt>
    <dgm:pt modelId="{A6E4954F-E87A-4C65-8668-3B41BFF67D4F}" type="pres">
      <dgm:prSet presAssocID="{ED73E6C8-9287-4C57-B4EF-E4B7CB5079F3}" presName="horzTwo" presStyleCnt="0"/>
      <dgm:spPr/>
    </dgm:pt>
    <dgm:pt modelId="{47AB9400-FF3B-4C1F-9D1E-54F963E054FA}" type="pres">
      <dgm:prSet presAssocID="{2E0816C5-7F76-4045-B8BC-39D0EB8E6688}" presName="vertThree" presStyleCnt="0"/>
      <dgm:spPr/>
    </dgm:pt>
    <dgm:pt modelId="{A8E08460-7CDE-4F49-BE45-98F0A70F2ECB}" type="pres">
      <dgm:prSet presAssocID="{2E0816C5-7F76-4045-B8BC-39D0EB8E6688}" presName="txThree" presStyleLbl="node3" presStyleIdx="0" presStyleCnt="2">
        <dgm:presLayoutVars>
          <dgm:chPref val="3"/>
        </dgm:presLayoutVars>
      </dgm:prSet>
      <dgm:spPr/>
    </dgm:pt>
    <dgm:pt modelId="{BDF3EDC5-FDEC-4AB2-9B88-69FF0E82CE33}" type="pres">
      <dgm:prSet presAssocID="{2E0816C5-7F76-4045-B8BC-39D0EB8E6688}" presName="horzThree" presStyleCnt="0"/>
      <dgm:spPr/>
    </dgm:pt>
    <dgm:pt modelId="{037615C1-7D01-4D90-B172-67A7D4563862}" type="pres">
      <dgm:prSet presAssocID="{A6C48188-EC48-479E-A02C-C8512197B450}" presName="sibSpaceTwo" presStyleCnt="0"/>
      <dgm:spPr/>
    </dgm:pt>
    <dgm:pt modelId="{DECF38B0-8FC5-4B0D-8122-D03CEBF285CF}" type="pres">
      <dgm:prSet presAssocID="{5B5D6953-E240-4F2A-84C2-49102DCAA998}" presName="vertTwo" presStyleCnt="0"/>
      <dgm:spPr/>
    </dgm:pt>
    <dgm:pt modelId="{D417F5A3-B822-41F3-9957-95900A048ED0}" type="pres">
      <dgm:prSet presAssocID="{5B5D6953-E240-4F2A-84C2-49102DCAA998}" presName="txTwo" presStyleLbl="node2" presStyleIdx="1" presStyleCnt="2">
        <dgm:presLayoutVars>
          <dgm:chPref val="3"/>
        </dgm:presLayoutVars>
      </dgm:prSet>
      <dgm:spPr/>
    </dgm:pt>
    <dgm:pt modelId="{75CDB961-F858-4880-90CD-2B2FDF7E18A6}" type="pres">
      <dgm:prSet presAssocID="{5B5D6953-E240-4F2A-84C2-49102DCAA998}" presName="parTransTwo" presStyleCnt="0"/>
      <dgm:spPr/>
    </dgm:pt>
    <dgm:pt modelId="{CB413907-5610-44E7-8A55-2C047F4D037F}" type="pres">
      <dgm:prSet presAssocID="{5B5D6953-E240-4F2A-84C2-49102DCAA998}" presName="horzTwo" presStyleCnt="0"/>
      <dgm:spPr/>
    </dgm:pt>
    <dgm:pt modelId="{B0422A2E-0FB6-4053-B27B-804EEC619ED6}" type="pres">
      <dgm:prSet presAssocID="{160128BA-C5F8-4C2B-9A8F-C8873F79B7F1}" presName="vertThree" presStyleCnt="0"/>
      <dgm:spPr/>
    </dgm:pt>
    <dgm:pt modelId="{0B8C78A0-8E10-4EA7-A039-3B8DBB75DA32}" type="pres">
      <dgm:prSet presAssocID="{160128BA-C5F8-4C2B-9A8F-C8873F79B7F1}" presName="txThree" presStyleLbl="node3" presStyleIdx="1" presStyleCnt="2">
        <dgm:presLayoutVars>
          <dgm:chPref val="3"/>
        </dgm:presLayoutVars>
      </dgm:prSet>
      <dgm:spPr/>
    </dgm:pt>
    <dgm:pt modelId="{E97F7520-ACA4-4764-A9EC-F7E0840CE417}" type="pres">
      <dgm:prSet presAssocID="{160128BA-C5F8-4C2B-9A8F-C8873F79B7F1}" presName="horzThree" presStyleCnt="0"/>
      <dgm:spPr/>
    </dgm:pt>
  </dgm:ptLst>
  <dgm:cxnLst>
    <dgm:cxn modelId="{A6B8BB18-2C24-4964-A6C4-5E1124415B01}" srcId="{A759B64A-1A8F-47C2-9010-BA039ABE1CBB}" destId="{ED73E6C8-9287-4C57-B4EF-E4B7CB5079F3}" srcOrd="0" destOrd="0" parTransId="{8AD305F4-FECB-4BE3-84CD-058B65EC5215}" sibTransId="{A6C48188-EC48-479E-A02C-C8512197B450}"/>
    <dgm:cxn modelId="{19A6B433-3399-46B6-87C4-945156DD13FB}" srcId="{5B5D6953-E240-4F2A-84C2-49102DCAA998}" destId="{160128BA-C5F8-4C2B-9A8F-C8873F79B7F1}" srcOrd="0" destOrd="0" parTransId="{1AC25259-8F91-4D25-A434-587AD96EB54F}" sibTransId="{83CF3DE7-7F2F-4BB0-9F5A-C7D75174B919}"/>
    <dgm:cxn modelId="{EB59CE82-8A0E-4465-A6DB-4572FEBC9E9D}" srcId="{A759B64A-1A8F-47C2-9010-BA039ABE1CBB}" destId="{5B5D6953-E240-4F2A-84C2-49102DCAA998}" srcOrd="1" destOrd="0" parTransId="{56517BE2-76AD-4E09-9FB7-0E8DAB0B0737}" sibTransId="{3BA14F0F-1605-43F4-9F16-97116511E765}"/>
    <dgm:cxn modelId="{5C96BC84-700D-45B1-B741-7C7064061EEC}" type="presOf" srcId="{160128BA-C5F8-4C2B-9A8F-C8873F79B7F1}" destId="{0B8C78A0-8E10-4EA7-A039-3B8DBB75DA32}" srcOrd="0" destOrd="0" presId="urn:microsoft.com/office/officeart/2005/8/layout/hierarchy4"/>
    <dgm:cxn modelId="{ECAF7A85-313D-4253-92D7-5D2E34BAF05A}" type="presOf" srcId="{2E0816C5-7F76-4045-B8BC-39D0EB8E6688}" destId="{A8E08460-7CDE-4F49-BE45-98F0A70F2ECB}" srcOrd="0" destOrd="0" presId="urn:microsoft.com/office/officeart/2005/8/layout/hierarchy4"/>
    <dgm:cxn modelId="{6D21D596-1A58-41DA-96A9-1B2FA696E4B9}" type="presOf" srcId="{A759B64A-1A8F-47C2-9010-BA039ABE1CBB}" destId="{2851B239-8A17-4E2E-ADE4-A25FBEB71942}" srcOrd="0" destOrd="0" presId="urn:microsoft.com/office/officeart/2005/8/layout/hierarchy4"/>
    <dgm:cxn modelId="{C52166B1-7AA0-42AA-8078-5159A4B6036F}" srcId="{ED73E6C8-9287-4C57-B4EF-E4B7CB5079F3}" destId="{2E0816C5-7F76-4045-B8BC-39D0EB8E6688}" srcOrd="0" destOrd="0" parTransId="{F1F18166-9197-4B8C-8CB7-A249E905AF6E}" sibTransId="{92DC1802-601B-4069-817E-A50DEA1A0348}"/>
    <dgm:cxn modelId="{D46C9FC4-13C0-4F9F-944C-170F5D6EFE4B}" type="presOf" srcId="{ED73E6C8-9287-4C57-B4EF-E4B7CB5079F3}" destId="{27F5F362-641C-4B2A-A306-7EC7DC541C70}" srcOrd="0" destOrd="0" presId="urn:microsoft.com/office/officeart/2005/8/layout/hierarchy4"/>
    <dgm:cxn modelId="{5D097DD2-7C83-4D61-B6DD-C8D749127821}" type="presOf" srcId="{615A5AF2-78A2-46BB-878B-1CD0878B3116}" destId="{9D5AF662-214B-42B8-8021-8AD3F4866F9D}" srcOrd="0" destOrd="0" presId="urn:microsoft.com/office/officeart/2005/8/layout/hierarchy4"/>
    <dgm:cxn modelId="{FE41EDDD-6894-4B90-8594-127078500C82}" type="presOf" srcId="{5B5D6953-E240-4F2A-84C2-49102DCAA998}" destId="{D417F5A3-B822-41F3-9957-95900A048ED0}" srcOrd="0" destOrd="0" presId="urn:microsoft.com/office/officeart/2005/8/layout/hierarchy4"/>
    <dgm:cxn modelId="{DCA643FC-95AC-4F32-BC68-5CB649F6B2F5}" srcId="{615A5AF2-78A2-46BB-878B-1CD0878B3116}" destId="{A759B64A-1A8F-47C2-9010-BA039ABE1CBB}" srcOrd="0" destOrd="0" parTransId="{729FE9E3-AAB9-479E-9995-F5BA7D58AF7A}" sibTransId="{8D6D5720-142F-4221-9B49-70BA1B7C86D5}"/>
    <dgm:cxn modelId="{328E354E-715B-4296-ADDF-A017FD12D3DC}" type="presParOf" srcId="{9D5AF662-214B-42B8-8021-8AD3F4866F9D}" destId="{E9D5A655-80FD-48AE-B345-0D01CE685DB1}" srcOrd="0" destOrd="0" presId="urn:microsoft.com/office/officeart/2005/8/layout/hierarchy4"/>
    <dgm:cxn modelId="{18580239-9BE9-441B-86D9-8DE8FFE85CAB}" type="presParOf" srcId="{E9D5A655-80FD-48AE-B345-0D01CE685DB1}" destId="{2851B239-8A17-4E2E-ADE4-A25FBEB71942}" srcOrd="0" destOrd="0" presId="urn:microsoft.com/office/officeart/2005/8/layout/hierarchy4"/>
    <dgm:cxn modelId="{D787C5C3-6535-4770-8F10-0AFF096EA628}" type="presParOf" srcId="{E9D5A655-80FD-48AE-B345-0D01CE685DB1}" destId="{67D7BB7C-BEAA-46D7-A490-5F176633A469}" srcOrd="1" destOrd="0" presId="urn:microsoft.com/office/officeart/2005/8/layout/hierarchy4"/>
    <dgm:cxn modelId="{2EB8C5E5-78A1-4C3C-934E-A7F30259E4C7}" type="presParOf" srcId="{E9D5A655-80FD-48AE-B345-0D01CE685DB1}" destId="{2DB04245-F0D9-45D5-93E1-B4E60B00727A}" srcOrd="2" destOrd="0" presId="urn:microsoft.com/office/officeart/2005/8/layout/hierarchy4"/>
    <dgm:cxn modelId="{CFAE8B9E-EC56-4BFD-88A2-B152662E8F9E}" type="presParOf" srcId="{2DB04245-F0D9-45D5-93E1-B4E60B00727A}" destId="{0AE128A0-8AD8-42B5-9491-DA0B635D66E9}" srcOrd="0" destOrd="0" presId="urn:microsoft.com/office/officeart/2005/8/layout/hierarchy4"/>
    <dgm:cxn modelId="{025C80E8-6C4A-4F60-B3F0-0C26A03556B8}" type="presParOf" srcId="{0AE128A0-8AD8-42B5-9491-DA0B635D66E9}" destId="{27F5F362-641C-4B2A-A306-7EC7DC541C70}" srcOrd="0" destOrd="0" presId="urn:microsoft.com/office/officeart/2005/8/layout/hierarchy4"/>
    <dgm:cxn modelId="{47179FE4-B3A7-42E1-AC82-3409E480F372}" type="presParOf" srcId="{0AE128A0-8AD8-42B5-9491-DA0B635D66E9}" destId="{B4FDAD69-868A-4FA6-BA0D-5CFBBA2CCE77}" srcOrd="1" destOrd="0" presId="urn:microsoft.com/office/officeart/2005/8/layout/hierarchy4"/>
    <dgm:cxn modelId="{940BF91A-5377-4D65-81E7-BD0673A6ED98}" type="presParOf" srcId="{0AE128A0-8AD8-42B5-9491-DA0B635D66E9}" destId="{A6E4954F-E87A-4C65-8668-3B41BFF67D4F}" srcOrd="2" destOrd="0" presId="urn:microsoft.com/office/officeart/2005/8/layout/hierarchy4"/>
    <dgm:cxn modelId="{A3E164B0-C24C-41D2-AB99-6AD78B175449}" type="presParOf" srcId="{A6E4954F-E87A-4C65-8668-3B41BFF67D4F}" destId="{47AB9400-FF3B-4C1F-9D1E-54F963E054FA}" srcOrd="0" destOrd="0" presId="urn:microsoft.com/office/officeart/2005/8/layout/hierarchy4"/>
    <dgm:cxn modelId="{1D571B81-46F2-49D1-94E6-47EB36713C37}" type="presParOf" srcId="{47AB9400-FF3B-4C1F-9D1E-54F963E054FA}" destId="{A8E08460-7CDE-4F49-BE45-98F0A70F2ECB}" srcOrd="0" destOrd="0" presId="urn:microsoft.com/office/officeart/2005/8/layout/hierarchy4"/>
    <dgm:cxn modelId="{A12448F9-9425-4DD1-A00F-45880BAC2559}" type="presParOf" srcId="{47AB9400-FF3B-4C1F-9D1E-54F963E054FA}" destId="{BDF3EDC5-FDEC-4AB2-9B88-69FF0E82CE33}" srcOrd="1" destOrd="0" presId="urn:microsoft.com/office/officeart/2005/8/layout/hierarchy4"/>
    <dgm:cxn modelId="{7CD6E1EB-8700-4D18-8EAF-5133D0CF89A0}" type="presParOf" srcId="{2DB04245-F0D9-45D5-93E1-B4E60B00727A}" destId="{037615C1-7D01-4D90-B172-67A7D4563862}" srcOrd="1" destOrd="0" presId="urn:microsoft.com/office/officeart/2005/8/layout/hierarchy4"/>
    <dgm:cxn modelId="{2693B081-CF4C-4E07-B0B5-14E5770FAB20}" type="presParOf" srcId="{2DB04245-F0D9-45D5-93E1-B4E60B00727A}" destId="{DECF38B0-8FC5-4B0D-8122-D03CEBF285CF}" srcOrd="2" destOrd="0" presId="urn:microsoft.com/office/officeart/2005/8/layout/hierarchy4"/>
    <dgm:cxn modelId="{70131613-8FE8-422A-9939-79FFB3B393E9}" type="presParOf" srcId="{DECF38B0-8FC5-4B0D-8122-D03CEBF285CF}" destId="{D417F5A3-B822-41F3-9957-95900A048ED0}" srcOrd="0" destOrd="0" presId="urn:microsoft.com/office/officeart/2005/8/layout/hierarchy4"/>
    <dgm:cxn modelId="{E00E65AF-0F27-4489-9964-E343882BC33E}" type="presParOf" srcId="{DECF38B0-8FC5-4B0D-8122-D03CEBF285CF}" destId="{75CDB961-F858-4880-90CD-2B2FDF7E18A6}" srcOrd="1" destOrd="0" presId="urn:microsoft.com/office/officeart/2005/8/layout/hierarchy4"/>
    <dgm:cxn modelId="{1C0C27EC-120B-4423-A349-914244644D38}" type="presParOf" srcId="{DECF38B0-8FC5-4B0D-8122-D03CEBF285CF}" destId="{CB413907-5610-44E7-8A55-2C047F4D037F}" srcOrd="2" destOrd="0" presId="urn:microsoft.com/office/officeart/2005/8/layout/hierarchy4"/>
    <dgm:cxn modelId="{74865CC2-1FCE-4022-8D1C-16FF0BF34AFA}" type="presParOf" srcId="{CB413907-5610-44E7-8A55-2C047F4D037F}" destId="{B0422A2E-0FB6-4053-B27B-804EEC619ED6}" srcOrd="0" destOrd="0" presId="urn:microsoft.com/office/officeart/2005/8/layout/hierarchy4"/>
    <dgm:cxn modelId="{E7CD8102-F0FE-48A7-9BEF-54CEE2FCAB4E}" type="presParOf" srcId="{B0422A2E-0FB6-4053-B27B-804EEC619ED6}" destId="{0B8C78A0-8E10-4EA7-A039-3B8DBB75DA32}" srcOrd="0" destOrd="0" presId="urn:microsoft.com/office/officeart/2005/8/layout/hierarchy4"/>
    <dgm:cxn modelId="{396761D3-DD8D-44C1-B94E-129ABF63AFAC}" type="presParOf" srcId="{B0422A2E-0FB6-4053-B27B-804EEC619ED6}" destId="{E97F7520-ACA4-4764-A9EC-F7E0840CE41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5A5AF2-78A2-46BB-878B-1CD0878B3116}" type="doc">
      <dgm:prSet loTypeId="urn:microsoft.com/office/officeart/2005/8/layout/hierarchy4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D73E6C8-9287-4C57-B4EF-E4B7CB5079F3}">
      <dgm:prSet custT="1"/>
      <dgm:spPr/>
      <dgm:t>
        <a:bodyPr/>
        <a:lstStyle/>
        <a:p>
          <a:r>
            <a:rPr lang="en-US" sz="2400" b="1" i="0">
              <a:latin typeface="Walter Turncoat" panose="020B0604020202020204" charset="0"/>
            </a:rPr>
            <a:t>Pie Charts</a:t>
          </a:r>
          <a:endParaRPr lang="en-US" sz="2400" b="1" dirty="0">
            <a:latin typeface="Walter Turncoat" panose="020B0604020202020204" charset="0"/>
          </a:endParaRPr>
        </a:p>
      </dgm:t>
    </dgm:pt>
    <dgm:pt modelId="{8AD305F4-FECB-4BE3-84CD-058B65EC5215}" type="parTrans" cxnId="{A6B8BB18-2C24-4964-A6C4-5E1124415B01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A6C48188-EC48-479E-A02C-C8512197B450}" type="sibTrans" cxnId="{A6B8BB18-2C24-4964-A6C4-5E1124415B01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2E0816C5-7F76-4045-B8BC-39D0EB8E6688}">
      <dgm:prSet custT="1"/>
      <dgm:spPr/>
      <dgm:t>
        <a:bodyPr/>
        <a:lstStyle/>
        <a:p>
          <a:r>
            <a:rPr lang="en-US" sz="2400" b="0" i="0">
              <a:latin typeface="Sniglet" panose="020B0604020202020204" charset="0"/>
            </a:rPr>
            <a:t>Show comparisons</a:t>
          </a:r>
          <a:endParaRPr lang="en-US" sz="2400" dirty="0">
            <a:latin typeface="Sniglet" panose="020B0604020202020204" charset="0"/>
          </a:endParaRPr>
        </a:p>
      </dgm:t>
    </dgm:pt>
    <dgm:pt modelId="{F1F18166-9197-4B8C-8CB7-A249E905AF6E}" type="parTrans" cxnId="{C52166B1-7AA0-42AA-8078-5159A4B6036F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92DC1802-601B-4069-817E-A50DEA1A0348}" type="sibTrans" cxnId="{C52166B1-7AA0-42AA-8078-5159A4B6036F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5B5D6953-E240-4F2A-84C2-49102DCAA998}">
      <dgm:prSet custT="1"/>
      <dgm:spPr/>
      <dgm:t>
        <a:bodyPr/>
        <a:lstStyle/>
        <a:p>
          <a:r>
            <a:rPr lang="en-US" sz="2200" b="1" i="0" dirty="0" err="1">
              <a:latin typeface="Walter Turncoat" panose="020B0604020202020204" charset="0"/>
            </a:rPr>
            <a:t>Organisation</a:t>
          </a:r>
          <a:r>
            <a:rPr lang="en-US" sz="2200" b="1" i="0" dirty="0">
              <a:latin typeface="Walter Turncoat" panose="020B0604020202020204" charset="0"/>
            </a:rPr>
            <a:t> Charts</a:t>
          </a:r>
          <a:endParaRPr lang="en-US" sz="2200" b="1" dirty="0">
            <a:latin typeface="Walter Turncoat" panose="020B0604020202020204" charset="0"/>
          </a:endParaRPr>
        </a:p>
      </dgm:t>
    </dgm:pt>
    <dgm:pt modelId="{56517BE2-76AD-4E09-9FB7-0E8DAB0B0737}" type="parTrans" cxnId="{EB59CE82-8A0E-4465-A6DB-4572FEBC9E9D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3BA14F0F-1605-43F4-9F16-97116511E765}" type="sibTrans" cxnId="{EB59CE82-8A0E-4465-A6DB-4572FEBC9E9D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160128BA-C5F8-4C2B-9A8F-C8873F79B7F1}">
      <dgm:prSet custT="1"/>
      <dgm:spPr/>
      <dgm:t>
        <a:bodyPr/>
        <a:lstStyle/>
        <a:p>
          <a:r>
            <a:rPr lang="en-US" sz="2400" b="0" i="0">
              <a:latin typeface="Sniglet" panose="020B0604020202020204" charset="0"/>
            </a:rPr>
            <a:t>Show trend(s) over time</a:t>
          </a:r>
          <a:endParaRPr lang="en-US" sz="2400" dirty="0">
            <a:latin typeface="Sniglet" panose="020B0604020202020204" charset="0"/>
          </a:endParaRPr>
        </a:p>
      </dgm:t>
    </dgm:pt>
    <dgm:pt modelId="{1AC25259-8F91-4D25-A434-587AD96EB54F}" type="parTrans" cxnId="{19A6B433-3399-46B6-87C4-945156DD13FB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83CF3DE7-7F2F-4BB0-9F5A-C7D75174B919}" type="sibTrans" cxnId="{19A6B433-3399-46B6-87C4-945156DD13FB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A759B64A-1A8F-47C2-9010-BA039ABE1CBB}">
      <dgm:prSet custT="1"/>
      <dgm:spPr/>
      <dgm:t>
        <a:bodyPr/>
        <a:lstStyle/>
        <a:p>
          <a:r>
            <a:rPr lang="en-US" sz="3200" u="sng">
              <a:latin typeface="Walter Turncoat" panose="020B0604020202020204" charset="0"/>
            </a:rPr>
            <a:t>Charts</a:t>
          </a:r>
          <a:endParaRPr lang="en-US" sz="3200" u="sng" dirty="0">
            <a:latin typeface="Walter Turncoat" panose="020B0604020202020204" charset="0"/>
          </a:endParaRPr>
        </a:p>
      </dgm:t>
    </dgm:pt>
    <dgm:pt modelId="{729FE9E3-AAB9-479E-9995-F5BA7D58AF7A}" type="parTrans" cxnId="{DCA643FC-95AC-4F32-BC68-5CB649F6B2F5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8D6D5720-142F-4221-9B49-70BA1B7C86D5}" type="sibTrans" cxnId="{DCA643FC-95AC-4F32-BC68-5CB649F6B2F5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F8F4C722-2C57-48D6-A5E6-2F49D881A602}">
      <dgm:prSet custT="1"/>
      <dgm:spPr/>
      <dgm:t>
        <a:bodyPr/>
        <a:lstStyle/>
        <a:p>
          <a:r>
            <a:rPr lang="en-US" sz="2400" b="1">
              <a:latin typeface="Walter Turncoat" panose="020B0604020202020204" charset="0"/>
            </a:rPr>
            <a:t>Flow Charts</a:t>
          </a:r>
          <a:endParaRPr lang="en-US" sz="2400" b="1" dirty="0">
            <a:latin typeface="Walter Turncoat" panose="020B0604020202020204" charset="0"/>
          </a:endParaRPr>
        </a:p>
      </dgm:t>
    </dgm:pt>
    <dgm:pt modelId="{09D482C0-C127-499F-95AB-487C63C25417}" type="parTrans" cxnId="{DC7DF183-385A-4BE7-B5A8-D676276FC81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FEBF807-703D-48D3-A307-2A55C45C59D3}" type="sibTrans" cxnId="{DC7DF183-385A-4BE7-B5A8-D676276FC81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3ECAF8E-EA7B-4985-B3A6-0DE6911BFFBF}">
      <dgm:prSet custT="1"/>
      <dgm:spPr/>
      <dgm:t>
        <a:bodyPr/>
        <a:lstStyle/>
        <a:p>
          <a:r>
            <a:rPr lang="en-US" sz="2400">
              <a:latin typeface="Sniglet" panose="020B0604020202020204" charset="0"/>
            </a:rPr>
            <a:t>Steps of a process</a:t>
          </a:r>
          <a:endParaRPr lang="en-US" sz="2400" dirty="0">
            <a:latin typeface="Sniglet" panose="020B0604020202020204" charset="0"/>
          </a:endParaRPr>
        </a:p>
      </dgm:t>
    </dgm:pt>
    <dgm:pt modelId="{B0F6F626-0C47-4040-AC31-E227A28EE4F8}" type="parTrans" cxnId="{9FA33F37-C549-4FDB-B8B8-4D62C2F8EB5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E42B394-7C20-4269-A68F-6232D4D18E27}" type="sibTrans" cxnId="{9FA33F37-C549-4FDB-B8B8-4D62C2F8EB5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A6BC7EF-DC98-4862-8643-249D9873B3E6}">
      <dgm:prSet custT="1"/>
      <dgm:spPr/>
      <dgm:t>
        <a:bodyPr/>
        <a:lstStyle/>
        <a:p>
          <a:r>
            <a:rPr lang="en-US" sz="2400" b="1">
              <a:latin typeface="Walter Turncoat" panose="020B0604020202020204" charset="0"/>
            </a:rPr>
            <a:t>Gantt &amp; PERT Charts</a:t>
          </a:r>
          <a:endParaRPr lang="en-US" sz="2400" b="1" dirty="0">
            <a:latin typeface="Walter Turncoat" panose="020B0604020202020204" charset="0"/>
          </a:endParaRPr>
        </a:p>
      </dgm:t>
    </dgm:pt>
    <dgm:pt modelId="{0AB3BA1F-5101-4682-8BEA-B7285B7D2B82}" type="parTrans" cxnId="{C50DB646-B581-4B14-BA94-C6D170BF4A4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18F3647-4B3D-4AC7-95C1-009D7E953E88}" type="sibTrans" cxnId="{C50DB646-B581-4B14-BA94-C6D170BF4A4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1A2D1D4-1352-41E2-8C8B-E9DCA99CC872}">
      <dgm:prSet custT="1"/>
      <dgm:spPr/>
      <dgm:t>
        <a:bodyPr/>
        <a:lstStyle/>
        <a:p>
          <a:r>
            <a:rPr lang="en-US" sz="2400">
              <a:latin typeface="Sniglet" panose="020B0604020202020204" charset="0"/>
            </a:rPr>
            <a:t>Phases of a project</a:t>
          </a:r>
          <a:endParaRPr lang="en-US" sz="2400" dirty="0">
            <a:latin typeface="Sniglet" panose="020B0604020202020204" charset="0"/>
          </a:endParaRPr>
        </a:p>
      </dgm:t>
    </dgm:pt>
    <dgm:pt modelId="{1D0EBCA9-D878-4D4B-973F-0B0E24649AA8}" type="parTrans" cxnId="{F88F2E02-9AA1-42A0-B30F-C33A9570F33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B5D864C-3A5A-413F-A22C-62A10146127C}" type="sibTrans" cxnId="{F88F2E02-9AA1-42A0-B30F-C33A9570F33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1FDBBD9-A4E4-4655-98A4-02856AE0347E}">
      <dgm:prSet custT="1"/>
      <dgm:spPr/>
      <dgm:t>
        <a:bodyPr/>
        <a:lstStyle/>
        <a:p>
          <a:r>
            <a:rPr lang="en-US" sz="2400" b="1">
              <a:latin typeface="Walter Turncoat" panose="020B0604020202020204" charset="0"/>
            </a:rPr>
            <a:t>Tree Charts </a:t>
          </a:r>
          <a:endParaRPr lang="en-US" sz="2400" b="1" dirty="0">
            <a:latin typeface="Walter Turncoat" panose="020B0604020202020204" charset="0"/>
          </a:endParaRPr>
        </a:p>
      </dgm:t>
    </dgm:pt>
    <dgm:pt modelId="{47E68795-A38B-4FDC-AC99-EE2162889A64}" type="parTrans" cxnId="{99FF7585-F140-4DE3-8FB8-5FF68DBD876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0A27632-5010-4EA2-957A-12BC9F661F7A}" type="sibTrans" cxnId="{99FF7585-F140-4DE3-8FB8-5FF68DBD876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F4C83E0-5CA1-419E-B514-0FD9CC97B900}">
      <dgm:prSet custT="1"/>
      <dgm:spPr/>
      <dgm:t>
        <a:bodyPr/>
        <a:lstStyle/>
        <a:p>
          <a:r>
            <a:rPr lang="en-US" sz="2400">
              <a:latin typeface="Sniglet" panose="020B0604020202020204" charset="0"/>
            </a:rPr>
            <a:t>Parts of idea / concept</a:t>
          </a:r>
          <a:endParaRPr lang="en-US" sz="2400" dirty="0">
            <a:latin typeface="Sniglet" panose="020B0604020202020204" charset="0"/>
          </a:endParaRPr>
        </a:p>
      </dgm:t>
    </dgm:pt>
    <dgm:pt modelId="{C9EC162E-070C-43EC-925B-8FB7262C982C}" type="parTrans" cxnId="{702050FE-2203-47CB-897A-56C8BBC0D13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07143EE-9667-4537-95B0-D91E5A483C9D}" type="sibTrans" cxnId="{702050FE-2203-47CB-897A-56C8BBC0D13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2B6F841-66E1-4621-B946-E1A1287E3A0B}">
      <dgm:prSet custT="1"/>
      <dgm:spPr/>
      <dgm:t>
        <a:bodyPr/>
        <a:lstStyle/>
        <a:p>
          <a:r>
            <a:rPr lang="en-US" sz="2400" b="1">
              <a:latin typeface="Walter Turncoat" panose="020B0604020202020204" charset="0"/>
            </a:rPr>
            <a:t>Picto-grams</a:t>
          </a:r>
          <a:endParaRPr lang="en-US" sz="2400" b="1" dirty="0">
            <a:latin typeface="Walter Turncoat" panose="020B0604020202020204" charset="0"/>
          </a:endParaRPr>
        </a:p>
      </dgm:t>
    </dgm:pt>
    <dgm:pt modelId="{F0D24455-7F71-45FE-A36C-04F7AF667276}" type="parTrans" cxnId="{3A0C9D89-4377-4739-A4F6-2D261DEE69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F35083D-16F6-4E46-BC70-E763A884980B}" type="sibTrans" cxnId="{3A0C9D89-4377-4739-A4F6-2D261DEE69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DD1F94E-C0AD-4E14-9049-5B270183A0E4}">
      <dgm:prSet custT="1"/>
      <dgm:spPr/>
      <dgm:t>
        <a:bodyPr/>
        <a:lstStyle/>
        <a:p>
          <a:r>
            <a:rPr lang="en-US" sz="2400">
              <a:latin typeface="Sniglet" panose="020B0604020202020204" charset="0"/>
            </a:rPr>
            <a:t>Use icons</a:t>
          </a:r>
          <a:endParaRPr lang="en-US" sz="2400" dirty="0">
            <a:latin typeface="Sniglet" panose="020B0604020202020204" charset="0"/>
          </a:endParaRPr>
        </a:p>
      </dgm:t>
    </dgm:pt>
    <dgm:pt modelId="{3B446F2E-457B-405C-8019-FD1BF2563655}" type="parTrans" cxnId="{084B680D-C875-4251-91FD-B717B5F66B4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20BDE5A-C616-422E-A587-A245EDAF4E67}" type="sibTrans" cxnId="{084B680D-C875-4251-91FD-B717B5F66B4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D5AF662-214B-42B8-8021-8AD3F4866F9D}" type="pres">
      <dgm:prSet presAssocID="{615A5AF2-78A2-46BB-878B-1CD0878B311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9D5A655-80FD-48AE-B345-0D01CE685DB1}" type="pres">
      <dgm:prSet presAssocID="{A759B64A-1A8F-47C2-9010-BA039ABE1CBB}" presName="vertOne" presStyleCnt="0"/>
      <dgm:spPr/>
    </dgm:pt>
    <dgm:pt modelId="{2851B239-8A17-4E2E-ADE4-A25FBEB71942}" type="pres">
      <dgm:prSet presAssocID="{A759B64A-1A8F-47C2-9010-BA039ABE1CBB}" presName="txOne" presStyleLbl="node0" presStyleIdx="0" presStyleCnt="1" custScaleY="62252">
        <dgm:presLayoutVars>
          <dgm:chPref val="3"/>
        </dgm:presLayoutVars>
      </dgm:prSet>
      <dgm:spPr/>
    </dgm:pt>
    <dgm:pt modelId="{67D7BB7C-BEAA-46D7-A490-5F176633A469}" type="pres">
      <dgm:prSet presAssocID="{A759B64A-1A8F-47C2-9010-BA039ABE1CBB}" presName="parTransOne" presStyleCnt="0"/>
      <dgm:spPr/>
    </dgm:pt>
    <dgm:pt modelId="{2DB04245-F0D9-45D5-93E1-B4E60B00727A}" type="pres">
      <dgm:prSet presAssocID="{A759B64A-1A8F-47C2-9010-BA039ABE1CBB}" presName="horzOne" presStyleCnt="0"/>
      <dgm:spPr/>
    </dgm:pt>
    <dgm:pt modelId="{0AE128A0-8AD8-42B5-9491-DA0B635D66E9}" type="pres">
      <dgm:prSet presAssocID="{ED73E6C8-9287-4C57-B4EF-E4B7CB5079F3}" presName="vertTwo" presStyleCnt="0"/>
      <dgm:spPr/>
    </dgm:pt>
    <dgm:pt modelId="{27F5F362-641C-4B2A-A306-7EC7DC541C70}" type="pres">
      <dgm:prSet presAssocID="{ED73E6C8-9287-4C57-B4EF-E4B7CB5079F3}" presName="txTwo" presStyleLbl="node2" presStyleIdx="0" presStyleCnt="6">
        <dgm:presLayoutVars>
          <dgm:chPref val="3"/>
        </dgm:presLayoutVars>
      </dgm:prSet>
      <dgm:spPr/>
    </dgm:pt>
    <dgm:pt modelId="{B4FDAD69-868A-4FA6-BA0D-5CFBBA2CCE77}" type="pres">
      <dgm:prSet presAssocID="{ED73E6C8-9287-4C57-B4EF-E4B7CB5079F3}" presName="parTransTwo" presStyleCnt="0"/>
      <dgm:spPr/>
    </dgm:pt>
    <dgm:pt modelId="{A6E4954F-E87A-4C65-8668-3B41BFF67D4F}" type="pres">
      <dgm:prSet presAssocID="{ED73E6C8-9287-4C57-B4EF-E4B7CB5079F3}" presName="horzTwo" presStyleCnt="0"/>
      <dgm:spPr/>
    </dgm:pt>
    <dgm:pt modelId="{47AB9400-FF3B-4C1F-9D1E-54F963E054FA}" type="pres">
      <dgm:prSet presAssocID="{2E0816C5-7F76-4045-B8BC-39D0EB8E6688}" presName="vertThree" presStyleCnt="0"/>
      <dgm:spPr/>
    </dgm:pt>
    <dgm:pt modelId="{A8E08460-7CDE-4F49-BE45-98F0A70F2ECB}" type="pres">
      <dgm:prSet presAssocID="{2E0816C5-7F76-4045-B8BC-39D0EB8E6688}" presName="txThree" presStyleLbl="node3" presStyleIdx="0" presStyleCnt="6">
        <dgm:presLayoutVars>
          <dgm:chPref val="3"/>
        </dgm:presLayoutVars>
      </dgm:prSet>
      <dgm:spPr/>
    </dgm:pt>
    <dgm:pt modelId="{BDF3EDC5-FDEC-4AB2-9B88-69FF0E82CE33}" type="pres">
      <dgm:prSet presAssocID="{2E0816C5-7F76-4045-B8BC-39D0EB8E6688}" presName="horzThree" presStyleCnt="0"/>
      <dgm:spPr/>
    </dgm:pt>
    <dgm:pt modelId="{037615C1-7D01-4D90-B172-67A7D4563862}" type="pres">
      <dgm:prSet presAssocID="{A6C48188-EC48-479E-A02C-C8512197B450}" presName="sibSpaceTwo" presStyleCnt="0"/>
      <dgm:spPr/>
    </dgm:pt>
    <dgm:pt modelId="{DECF38B0-8FC5-4B0D-8122-D03CEBF285CF}" type="pres">
      <dgm:prSet presAssocID="{5B5D6953-E240-4F2A-84C2-49102DCAA998}" presName="vertTwo" presStyleCnt="0"/>
      <dgm:spPr/>
    </dgm:pt>
    <dgm:pt modelId="{D417F5A3-B822-41F3-9957-95900A048ED0}" type="pres">
      <dgm:prSet presAssocID="{5B5D6953-E240-4F2A-84C2-49102DCAA998}" presName="txTwo" presStyleLbl="node2" presStyleIdx="1" presStyleCnt="6">
        <dgm:presLayoutVars>
          <dgm:chPref val="3"/>
        </dgm:presLayoutVars>
      </dgm:prSet>
      <dgm:spPr/>
    </dgm:pt>
    <dgm:pt modelId="{75CDB961-F858-4880-90CD-2B2FDF7E18A6}" type="pres">
      <dgm:prSet presAssocID="{5B5D6953-E240-4F2A-84C2-49102DCAA998}" presName="parTransTwo" presStyleCnt="0"/>
      <dgm:spPr/>
    </dgm:pt>
    <dgm:pt modelId="{CB413907-5610-44E7-8A55-2C047F4D037F}" type="pres">
      <dgm:prSet presAssocID="{5B5D6953-E240-4F2A-84C2-49102DCAA998}" presName="horzTwo" presStyleCnt="0"/>
      <dgm:spPr/>
    </dgm:pt>
    <dgm:pt modelId="{B0422A2E-0FB6-4053-B27B-804EEC619ED6}" type="pres">
      <dgm:prSet presAssocID="{160128BA-C5F8-4C2B-9A8F-C8873F79B7F1}" presName="vertThree" presStyleCnt="0"/>
      <dgm:spPr/>
    </dgm:pt>
    <dgm:pt modelId="{0B8C78A0-8E10-4EA7-A039-3B8DBB75DA32}" type="pres">
      <dgm:prSet presAssocID="{160128BA-C5F8-4C2B-9A8F-C8873F79B7F1}" presName="txThree" presStyleLbl="node3" presStyleIdx="1" presStyleCnt="6">
        <dgm:presLayoutVars>
          <dgm:chPref val="3"/>
        </dgm:presLayoutVars>
      </dgm:prSet>
      <dgm:spPr/>
    </dgm:pt>
    <dgm:pt modelId="{E97F7520-ACA4-4764-A9EC-F7E0840CE417}" type="pres">
      <dgm:prSet presAssocID="{160128BA-C5F8-4C2B-9A8F-C8873F79B7F1}" presName="horzThree" presStyleCnt="0"/>
      <dgm:spPr/>
    </dgm:pt>
    <dgm:pt modelId="{D5CBF9CD-B431-43DD-92B7-67216E290C09}" type="pres">
      <dgm:prSet presAssocID="{3BA14F0F-1605-43F4-9F16-97116511E765}" presName="sibSpaceTwo" presStyleCnt="0"/>
      <dgm:spPr/>
    </dgm:pt>
    <dgm:pt modelId="{C9B5D330-C7E3-411F-8112-393C07DC9A64}" type="pres">
      <dgm:prSet presAssocID="{F8F4C722-2C57-48D6-A5E6-2F49D881A602}" presName="vertTwo" presStyleCnt="0"/>
      <dgm:spPr/>
    </dgm:pt>
    <dgm:pt modelId="{196AA382-F02E-4286-8D27-37336F393663}" type="pres">
      <dgm:prSet presAssocID="{F8F4C722-2C57-48D6-A5E6-2F49D881A602}" presName="txTwo" presStyleLbl="node2" presStyleIdx="2" presStyleCnt="6">
        <dgm:presLayoutVars>
          <dgm:chPref val="3"/>
        </dgm:presLayoutVars>
      </dgm:prSet>
      <dgm:spPr/>
    </dgm:pt>
    <dgm:pt modelId="{958CAE3E-E473-489E-838D-87539E1E7C2B}" type="pres">
      <dgm:prSet presAssocID="{F8F4C722-2C57-48D6-A5E6-2F49D881A602}" presName="parTransTwo" presStyleCnt="0"/>
      <dgm:spPr/>
    </dgm:pt>
    <dgm:pt modelId="{F18878F1-9322-487A-9E51-27466385BD18}" type="pres">
      <dgm:prSet presAssocID="{F8F4C722-2C57-48D6-A5E6-2F49D881A602}" presName="horzTwo" presStyleCnt="0"/>
      <dgm:spPr/>
    </dgm:pt>
    <dgm:pt modelId="{1405D0E4-A4CE-4D93-BC98-3981F23722A5}" type="pres">
      <dgm:prSet presAssocID="{A3ECAF8E-EA7B-4985-B3A6-0DE6911BFFBF}" presName="vertThree" presStyleCnt="0"/>
      <dgm:spPr/>
    </dgm:pt>
    <dgm:pt modelId="{A819CCC1-E501-49BF-B525-48E8FCC8A98D}" type="pres">
      <dgm:prSet presAssocID="{A3ECAF8E-EA7B-4985-B3A6-0DE6911BFFBF}" presName="txThree" presStyleLbl="node3" presStyleIdx="2" presStyleCnt="6">
        <dgm:presLayoutVars>
          <dgm:chPref val="3"/>
        </dgm:presLayoutVars>
      </dgm:prSet>
      <dgm:spPr/>
    </dgm:pt>
    <dgm:pt modelId="{8AD72427-3027-411E-BA9F-6628D8D0B24E}" type="pres">
      <dgm:prSet presAssocID="{A3ECAF8E-EA7B-4985-B3A6-0DE6911BFFBF}" presName="horzThree" presStyleCnt="0"/>
      <dgm:spPr/>
    </dgm:pt>
    <dgm:pt modelId="{044E55E5-1D6E-423E-B974-C36B86DC4161}" type="pres">
      <dgm:prSet presAssocID="{0FEBF807-703D-48D3-A307-2A55C45C59D3}" presName="sibSpaceTwo" presStyleCnt="0"/>
      <dgm:spPr/>
    </dgm:pt>
    <dgm:pt modelId="{65AB451C-6BCC-4975-B896-2C74743B24ED}" type="pres">
      <dgm:prSet presAssocID="{2A6BC7EF-DC98-4862-8643-249D9873B3E6}" presName="vertTwo" presStyleCnt="0"/>
      <dgm:spPr/>
    </dgm:pt>
    <dgm:pt modelId="{2351EDDE-B233-4976-BFEA-73D8C24D32A9}" type="pres">
      <dgm:prSet presAssocID="{2A6BC7EF-DC98-4862-8643-249D9873B3E6}" presName="txTwo" presStyleLbl="node2" presStyleIdx="3" presStyleCnt="6">
        <dgm:presLayoutVars>
          <dgm:chPref val="3"/>
        </dgm:presLayoutVars>
      </dgm:prSet>
      <dgm:spPr/>
    </dgm:pt>
    <dgm:pt modelId="{FA9DFE3E-55B8-4F47-B0AB-D0C420B5A48F}" type="pres">
      <dgm:prSet presAssocID="{2A6BC7EF-DC98-4862-8643-249D9873B3E6}" presName="parTransTwo" presStyleCnt="0"/>
      <dgm:spPr/>
    </dgm:pt>
    <dgm:pt modelId="{A38BAAE0-5439-4824-B5F4-E3C4EA3DE894}" type="pres">
      <dgm:prSet presAssocID="{2A6BC7EF-DC98-4862-8643-249D9873B3E6}" presName="horzTwo" presStyleCnt="0"/>
      <dgm:spPr/>
    </dgm:pt>
    <dgm:pt modelId="{8989E392-AA9B-43BF-82B1-C2D6DC74CABF}" type="pres">
      <dgm:prSet presAssocID="{41A2D1D4-1352-41E2-8C8B-E9DCA99CC872}" presName="vertThree" presStyleCnt="0"/>
      <dgm:spPr/>
    </dgm:pt>
    <dgm:pt modelId="{EE1B1733-6779-490E-9ADE-D318F6D1B7C4}" type="pres">
      <dgm:prSet presAssocID="{41A2D1D4-1352-41E2-8C8B-E9DCA99CC872}" presName="txThree" presStyleLbl="node3" presStyleIdx="3" presStyleCnt="6">
        <dgm:presLayoutVars>
          <dgm:chPref val="3"/>
        </dgm:presLayoutVars>
      </dgm:prSet>
      <dgm:spPr/>
    </dgm:pt>
    <dgm:pt modelId="{B59305D5-1E2D-4D0A-9FAD-9A5F074CB249}" type="pres">
      <dgm:prSet presAssocID="{41A2D1D4-1352-41E2-8C8B-E9DCA99CC872}" presName="horzThree" presStyleCnt="0"/>
      <dgm:spPr/>
    </dgm:pt>
    <dgm:pt modelId="{386BE509-7940-40FF-8A89-4F09AD85C198}" type="pres">
      <dgm:prSet presAssocID="{218F3647-4B3D-4AC7-95C1-009D7E953E88}" presName="sibSpaceTwo" presStyleCnt="0"/>
      <dgm:spPr/>
    </dgm:pt>
    <dgm:pt modelId="{836505EF-5C57-4D61-9381-6F1716824769}" type="pres">
      <dgm:prSet presAssocID="{81FDBBD9-A4E4-4655-98A4-02856AE0347E}" presName="vertTwo" presStyleCnt="0"/>
      <dgm:spPr/>
    </dgm:pt>
    <dgm:pt modelId="{FC5D459C-3798-4DFD-8AD7-A0426CB3C670}" type="pres">
      <dgm:prSet presAssocID="{81FDBBD9-A4E4-4655-98A4-02856AE0347E}" presName="txTwo" presStyleLbl="node2" presStyleIdx="4" presStyleCnt="6">
        <dgm:presLayoutVars>
          <dgm:chPref val="3"/>
        </dgm:presLayoutVars>
      </dgm:prSet>
      <dgm:spPr/>
    </dgm:pt>
    <dgm:pt modelId="{2F1EC9A3-A46F-45F5-804D-EBBA90470B8A}" type="pres">
      <dgm:prSet presAssocID="{81FDBBD9-A4E4-4655-98A4-02856AE0347E}" presName="parTransTwo" presStyleCnt="0"/>
      <dgm:spPr/>
    </dgm:pt>
    <dgm:pt modelId="{E43AE2C8-B1B3-459B-BBFA-41E7DED54AE6}" type="pres">
      <dgm:prSet presAssocID="{81FDBBD9-A4E4-4655-98A4-02856AE0347E}" presName="horzTwo" presStyleCnt="0"/>
      <dgm:spPr/>
    </dgm:pt>
    <dgm:pt modelId="{B576E6EE-3AFE-4ECC-A71F-3EC7CC4A6D81}" type="pres">
      <dgm:prSet presAssocID="{2F4C83E0-5CA1-419E-B514-0FD9CC97B900}" presName="vertThree" presStyleCnt="0"/>
      <dgm:spPr/>
    </dgm:pt>
    <dgm:pt modelId="{556D762E-F1C8-43BB-88CC-565842B7CA59}" type="pres">
      <dgm:prSet presAssocID="{2F4C83E0-5CA1-419E-B514-0FD9CC97B900}" presName="txThree" presStyleLbl="node3" presStyleIdx="4" presStyleCnt="6">
        <dgm:presLayoutVars>
          <dgm:chPref val="3"/>
        </dgm:presLayoutVars>
      </dgm:prSet>
      <dgm:spPr/>
    </dgm:pt>
    <dgm:pt modelId="{5B03D64B-ADF5-41F8-9D4A-E29C2CBA4E73}" type="pres">
      <dgm:prSet presAssocID="{2F4C83E0-5CA1-419E-B514-0FD9CC97B900}" presName="horzThree" presStyleCnt="0"/>
      <dgm:spPr/>
    </dgm:pt>
    <dgm:pt modelId="{96328F38-F33A-4E36-8B63-D7B8031DDF50}" type="pres">
      <dgm:prSet presAssocID="{10A27632-5010-4EA2-957A-12BC9F661F7A}" presName="sibSpaceTwo" presStyleCnt="0"/>
      <dgm:spPr/>
    </dgm:pt>
    <dgm:pt modelId="{ADAA1031-5C90-42A6-90BA-D3C7635E9A72}" type="pres">
      <dgm:prSet presAssocID="{62B6F841-66E1-4621-B946-E1A1287E3A0B}" presName="vertTwo" presStyleCnt="0"/>
      <dgm:spPr/>
    </dgm:pt>
    <dgm:pt modelId="{546D9C89-DCE3-4BED-A511-F859AE861187}" type="pres">
      <dgm:prSet presAssocID="{62B6F841-66E1-4621-B946-E1A1287E3A0B}" presName="txTwo" presStyleLbl="node2" presStyleIdx="5" presStyleCnt="6">
        <dgm:presLayoutVars>
          <dgm:chPref val="3"/>
        </dgm:presLayoutVars>
      </dgm:prSet>
      <dgm:spPr/>
    </dgm:pt>
    <dgm:pt modelId="{92A35373-5C20-48D0-9026-79D1BA21EBCA}" type="pres">
      <dgm:prSet presAssocID="{62B6F841-66E1-4621-B946-E1A1287E3A0B}" presName="parTransTwo" presStyleCnt="0"/>
      <dgm:spPr/>
    </dgm:pt>
    <dgm:pt modelId="{69725E91-56CC-4E91-BCB8-43EBB7E7557D}" type="pres">
      <dgm:prSet presAssocID="{62B6F841-66E1-4621-B946-E1A1287E3A0B}" presName="horzTwo" presStyleCnt="0"/>
      <dgm:spPr/>
    </dgm:pt>
    <dgm:pt modelId="{44A49E0F-AB17-4860-8423-8D10F052448D}" type="pres">
      <dgm:prSet presAssocID="{2DD1F94E-C0AD-4E14-9049-5B270183A0E4}" presName="vertThree" presStyleCnt="0"/>
      <dgm:spPr/>
    </dgm:pt>
    <dgm:pt modelId="{C0DA380E-B7F8-4D91-8C48-18E0E9CFE864}" type="pres">
      <dgm:prSet presAssocID="{2DD1F94E-C0AD-4E14-9049-5B270183A0E4}" presName="txThree" presStyleLbl="node3" presStyleIdx="5" presStyleCnt="6">
        <dgm:presLayoutVars>
          <dgm:chPref val="3"/>
        </dgm:presLayoutVars>
      </dgm:prSet>
      <dgm:spPr/>
    </dgm:pt>
    <dgm:pt modelId="{A6A8A02E-B11F-4D67-85EE-0252319ADC9A}" type="pres">
      <dgm:prSet presAssocID="{2DD1F94E-C0AD-4E14-9049-5B270183A0E4}" presName="horzThree" presStyleCnt="0"/>
      <dgm:spPr/>
    </dgm:pt>
  </dgm:ptLst>
  <dgm:cxnLst>
    <dgm:cxn modelId="{F88F2E02-9AA1-42A0-B30F-C33A9570F339}" srcId="{2A6BC7EF-DC98-4862-8643-249D9873B3E6}" destId="{41A2D1D4-1352-41E2-8C8B-E9DCA99CC872}" srcOrd="0" destOrd="0" parTransId="{1D0EBCA9-D878-4D4B-973F-0B0E24649AA8}" sibTransId="{8B5D864C-3A5A-413F-A22C-62A10146127C}"/>
    <dgm:cxn modelId="{084B680D-C875-4251-91FD-B717B5F66B49}" srcId="{62B6F841-66E1-4621-B946-E1A1287E3A0B}" destId="{2DD1F94E-C0AD-4E14-9049-5B270183A0E4}" srcOrd="0" destOrd="0" parTransId="{3B446F2E-457B-405C-8019-FD1BF2563655}" sibTransId="{D20BDE5A-C616-422E-A587-A245EDAF4E67}"/>
    <dgm:cxn modelId="{A6B8BB18-2C24-4964-A6C4-5E1124415B01}" srcId="{A759B64A-1A8F-47C2-9010-BA039ABE1CBB}" destId="{ED73E6C8-9287-4C57-B4EF-E4B7CB5079F3}" srcOrd="0" destOrd="0" parTransId="{8AD305F4-FECB-4BE3-84CD-058B65EC5215}" sibTransId="{A6C48188-EC48-479E-A02C-C8512197B450}"/>
    <dgm:cxn modelId="{42B95F30-7080-40A8-8B21-05500A0D40E5}" type="presOf" srcId="{81FDBBD9-A4E4-4655-98A4-02856AE0347E}" destId="{FC5D459C-3798-4DFD-8AD7-A0426CB3C670}" srcOrd="0" destOrd="0" presId="urn:microsoft.com/office/officeart/2005/8/layout/hierarchy4"/>
    <dgm:cxn modelId="{19A6B433-3399-46B6-87C4-945156DD13FB}" srcId="{5B5D6953-E240-4F2A-84C2-49102DCAA998}" destId="{160128BA-C5F8-4C2B-9A8F-C8873F79B7F1}" srcOrd="0" destOrd="0" parTransId="{1AC25259-8F91-4D25-A434-587AD96EB54F}" sibTransId="{83CF3DE7-7F2F-4BB0-9F5A-C7D75174B919}"/>
    <dgm:cxn modelId="{9FA33F37-C549-4FDB-B8B8-4D62C2F8EB5C}" srcId="{F8F4C722-2C57-48D6-A5E6-2F49D881A602}" destId="{A3ECAF8E-EA7B-4985-B3A6-0DE6911BFFBF}" srcOrd="0" destOrd="0" parTransId="{B0F6F626-0C47-4040-AC31-E227A28EE4F8}" sibTransId="{5E42B394-7C20-4269-A68F-6232D4D18E27}"/>
    <dgm:cxn modelId="{C50DB646-B581-4B14-BA94-C6D170BF4A40}" srcId="{A759B64A-1A8F-47C2-9010-BA039ABE1CBB}" destId="{2A6BC7EF-DC98-4862-8643-249D9873B3E6}" srcOrd="3" destOrd="0" parTransId="{0AB3BA1F-5101-4682-8BEA-B7285B7D2B82}" sibTransId="{218F3647-4B3D-4AC7-95C1-009D7E953E88}"/>
    <dgm:cxn modelId="{E2A32448-EAFD-4DF4-B99E-99029E9DA04F}" type="presOf" srcId="{41A2D1D4-1352-41E2-8C8B-E9DCA99CC872}" destId="{EE1B1733-6779-490E-9ADE-D318F6D1B7C4}" srcOrd="0" destOrd="0" presId="urn:microsoft.com/office/officeart/2005/8/layout/hierarchy4"/>
    <dgm:cxn modelId="{47F4A268-025F-41C3-9544-ECE1101C111E}" type="presOf" srcId="{62B6F841-66E1-4621-B946-E1A1287E3A0B}" destId="{546D9C89-DCE3-4BED-A511-F859AE861187}" srcOrd="0" destOrd="0" presId="urn:microsoft.com/office/officeart/2005/8/layout/hierarchy4"/>
    <dgm:cxn modelId="{EB59CE82-8A0E-4465-A6DB-4572FEBC9E9D}" srcId="{A759B64A-1A8F-47C2-9010-BA039ABE1CBB}" destId="{5B5D6953-E240-4F2A-84C2-49102DCAA998}" srcOrd="1" destOrd="0" parTransId="{56517BE2-76AD-4E09-9FB7-0E8DAB0B0737}" sibTransId="{3BA14F0F-1605-43F4-9F16-97116511E765}"/>
    <dgm:cxn modelId="{DC7DF183-385A-4BE7-B5A8-D676276FC81D}" srcId="{A759B64A-1A8F-47C2-9010-BA039ABE1CBB}" destId="{F8F4C722-2C57-48D6-A5E6-2F49D881A602}" srcOrd="2" destOrd="0" parTransId="{09D482C0-C127-499F-95AB-487C63C25417}" sibTransId="{0FEBF807-703D-48D3-A307-2A55C45C59D3}"/>
    <dgm:cxn modelId="{5C96BC84-700D-45B1-B741-7C7064061EEC}" type="presOf" srcId="{160128BA-C5F8-4C2B-9A8F-C8873F79B7F1}" destId="{0B8C78A0-8E10-4EA7-A039-3B8DBB75DA32}" srcOrd="0" destOrd="0" presId="urn:microsoft.com/office/officeart/2005/8/layout/hierarchy4"/>
    <dgm:cxn modelId="{9F020E85-6D93-43AD-8B1A-498EB612F18B}" type="presOf" srcId="{A3ECAF8E-EA7B-4985-B3A6-0DE6911BFFBF}" destId="{A819CCC1-E501-49BF-B525-48E8FCC8A98D}" srcOrd="0" destOrd="0" presId="urn:microsoft.com/office/officeart/2005/8/layout/hierarchy4"/>
    <dgm:cxn modelId="{99FF7585-F140-4DE3-8FB8-5FF68DBD8768}" srcId="{A759B64A-1A8F-47C2-9010-BA039ABE1CBB}" destId="{81FDBBD9-A4E4-4655-98A4-02856AE0347E}" srcOrd="4" destOrd="0" parTransId="{47E68795-A38B-4FDC-AC99-EE2162889A64}" sibTransId="{10A27632-5010-4EA2-957A-12BC9F661F7A}"/>
    <dgm:cxn modelId="{ECAF7A85-313D-4253-92D7-5D2E34BAF05A}" type="presOf" srcId="{2E0816C5-7F76-4045-B8BC-39D0EB8E6688}" destId="{A8E08460-7CDE-4F49-BE45-98F0A70F2ECB}" srcOrd="0" destOrd="0" presId="urn:microsoft.com/office/officeart/2005/8/layout/hierarchy4"/>
    <dgm:cxn modelId="{3A0C9D89-4377-4739-A4F6-2D261DEE69BF}" srcId="{A759B64A-1A8F-47C2-9010-BA039ABE1CBB}" destId="{62B6F841-66E1-4621-B946-E1A1287E3A0B}" srcOrd="5" destOrd="0" parTransId="{F0D24455-7F71-45FE-A36C-04F7AF667276}" sibTransId="{3F35083D-16F6-4E46-BC70-E763A884980B}"/>
    <dgm:cxn modelId="{0C1CF190-2483-44C6-BED2-3629B0F55493}" type="presOf" srcId="{2DD1F94E-C0AD-4E14-9049-5B270183A0E4}" destId="{C0DA380E-B7F8-4D91-8C48-18E0E9CFE864}" srcOrd="0" destOrd="0" presId="urn:microsoft.com/office/officeart/2005/8/layout/hierarchy4"/>
    <dgm:cxn modelId="{6D21D596-1A58-41DA-96A9-1B2FA696E4B9}" type="presOf" srcId="{A759B64A-1A8F-47C2-9010-BA039ABE1CBB}" destId="{2851B239-8A17-4E2E-ADE4-A25FBEB71942}" srcOrd="0" destOrd="0" presId="urn:microsoft.com/office/officeart/2005/8/layout/hierarchy4"/>
    <dgm:cxn modelId="{C52166B1-7AA0-42AA-8078-5159A4B6036F}" srcId="{ED73E6C8-9287-4C57-B4EF-E4B7CB5079F3}" destId="{2E0816C5-7F76-4045-B8BC-39D0EB8E6688}" srcOrd="0" destOrd="0" parTransId="{F1F18166-9197-4B8C-8CB7-A249E905AF6E}" sibTransId="{92DC1802-601B-4069-817E-A50DEA1A0348}"/>
    <dgm:cxn modelId="{1398EFBC-B62D-4387-A2E1-E8CF4E8A97A3}" type="presOf" srcId="{2F4C83E0-5CA1-419E-B514-0FD9CC97B900}" destId="{556D762E-F1C8-43BB-88CC-565842B7CA59}" srcOrd="0" destOrd="0" presId="urn:microsoft.com/office/officeart/2005/8/layout/hierarchy4"/>
    <dgm:cxn modelId="{D46C9FC4-13C0-4F9F-944C-170F5D6EFE4B}" type="presOf" srcId="{ED73E6C8-9287-4C57-B4EF-E4B7CB5079F3}" destId="{27F5F362-641C-4B2A-A306-7EC7DC541C70}" srcOrd="0" destOrd="0" presId="urn:microsoft.com/office/officeart/2005/8/layout/hierarchy4"/>
    <dgm:cxn modelId="{5D097DD2-7C83-4D61-B6DD-C8D749127821}" type="presOf" srcId="{615A5AF2-78A2-46BB-878B-1CD0878B3116}" destId="{9D5AF662-214B-42B8-8021-8AD3F4866F9D}" srcOrd="0" destOrd="0" presId="urn:microsoft.com/office/officeart/2005/8/layout/hierarchy4"/>
    <dgm:cxn modelId="{FE41EDDD-6894-4B90-8594-127078500C82}" type="presOf" srcId="{5B5D6953-E240-4F2A-84C2-49102DCAA998}" destId="{D417F5A3-B822-41F3-9957-95900A048ED0}" srcOrd="0" destOrd="0" presId="urn:microsoft.com/office/officeart/2005/8/layout/hierarchy4"/>
    <dgm:cxn modelId="{1C9316E4-A297-41E1-AE5A-8A7DC1216CAD}" type="presOf" srcId="{2A6BC7EF-DC98-4862-8643-249D9873B3E6}" destId="{2351EDDE-B233-4976-BFEA-73D8C24D32A9}" srcOrd="0" destOrd="0" presId="urn:microsoft.com/office/officeart/2005/8/layout/hierarchy4"/>
    <dgm:cxn modelId="{DCA643FC-95AC-4F32-BC68-5CB649F6B2F5}" srcId="{615A5AF2-78A2-46BB-878B-1CD0878B3116}" destId="{A759B64A-1A8F-47C2-9010-BA039ABE1CBB}" srcOrd="0" destOrd="0" parTransId="{729FE9E3-AAB9-479E-9995-F5BA7D58AF7A}" sibTransId="{8D6D5720-142F-4221-9B49-70BA1B7C86D5}"/>
    <dgm:cxn modelId="{73B63FFD-6297-4A9A-B4E5-511689D66894}" type="presOf" srcId="{F8F4C722-2C57-48D6-A5E6-2F49D881A602}" destId="{196AA382-F02E-4286-8D27-37336F393663}" srcOrd="0" destOrd="0" presId="urn:microsoft.com/office/officeart/2005/8/layout/hierarchy4"/>
    <dgm:cxn modelId="{702050FE-2203-47CB-897A-56C8BBC0D131}" srcId="{81FDBBD9-A4E4-4655-98A4-02856AE0347E}" destId="{2F4C83E0-5CA1-419E-B514-0FD9CC97B900}" srcOrd="0" destOrd="0" parTransId="{C9EC162E-070C-43EC-925B-8FB7262C982C}" sibTransId="{507143EE-9667-4537-95B0-D91E5A483C9D}"/>
    <dgm:cxn modelId="{328E354E-715B-4296-ADDF-A017FD12D3DC}" type="presParOf" srcId="{9D5AF662-214B-42B8-8021-8AD3F4866F9D}" destId="{E9D5A655-80FD-48AE-B345-0D01CE685DB1}" srcOrd="0" destOrd="0" presId="urn:microsoft.com/office/officeart/2005/8/layout/hierarchy4"/>
    <dgm:cxn modelId="{18580239-9BE9-441B-86D9-8DE8FFE85CAB}" type="presParOf" srcId="{E9D5A655-80FD-48AE-B345-0D01CE685DB1}" destId="{2851B239-8A17-4E2E-ADE4-A25FBEB71942}" srcOrd="0" destOrd="0" presId="urn:microsoft.com/office/officeart/2005/8/layout/hierarchy4"/>
    <dgm:cxn modelId="{D787C5C3-6535-4770-8F10-0AFF096EA628}" type="presParOf" srcId="{E9D5A655-80FD-48AE-B345-0D01CE685DB1}" destId="{67D7BB7C-BEAA-46D7-A490-5F176633A469}" srcOrd="1" destOrd="0" presId="urn:microsoft.com/office/officeart/2005/8/layout/hierarchy4"/>
    <dgm:cxn modelId="{2EB8C5E5-78A1-4C3C-934E-A7F30259E4C7}" type="presParOf" srcId="{E9D5A655-80FD-48AE-B345-0D01CE685DB1}" destId="{2DB04245-F0D9-45D5-93E1-B4E60B00727A}" srcOrd="2" destOrd="0" presId="urn:microsoft.com/office/officeart/2005/8/layout/hierarchy4"/>
    <dgm:cxn modelId="{CFAE8B9E-EC56-4BFD-88A2-B152662E8F9E}" type="presParOf" srcId="{2DB04245-F0D9-45D5-93E1-B4E60B00727A}" destId="{0AE128A0-8AD8-42B5-9491-DA0B635D66E9}" srcOrd="0" destOrd="0" presId="urn:microsoft.com/office/officeart/2005/8/layout/hierarchy4"/>
    <dgm:cxn modelId="{025C80E8-6C4A-4F60-B3F0-0C26A03556B8}" type="presParOf" srcId="{0AE128A0-8AD8-42B5-9491-DA0B635D66E9}" destId="{27F5F362-641C-4B2A-A306-7EC7DC541C70}" srcOrd="0" destOrd="0" presId="urn:microsoft.com/office/officeart/2005/8/layout/hierarchy4"/>
    <dgm:cxn modelId="{47179FE4-B3A7-42E1-AC82-3409E480F372}" type="presParOf" srcId="{0AE128A0-8AD8-42B5-9491-DA0B635D66E9}" destId="{B4FDAD69-868A-4FA6-BA0D-5CFBBA2CCE77}" srcOrd="1" destOrd="0" presId="urn:microsoft.com/office/officeart/2005/8/layout/hierarchy4"/>
    <dgm:cxn modelId="{940BF91A-5377-4D65-81E7-BD0673A6ED98}" type="presParOf" srcId="{0AE128A0-8AD8-42B5-9491-DA0B635D66E9}" destId="{A6E4954F-E87A-4C65-8668-3B41BFF67D4F}" srcOrd="2" destOrd="0" presId="urn:microsoft.com/office/officeart/2005/8/layout/hierarchy4"/>
    <dgm:cxn modelId="{A3E164B0-C24C-41D2-AB99-6AD78B175449}" type="presParOf" srcId="{A6E4954F-E87A-4C65-8668-3B41BFF67D4F}" destId="{47AB9400-FF3B-4C1F-9D1E-54F963E054FA}" srcOrd="0" destOrd="0" presId="urn:microsoft.com/office/officeart/2005/8/layout/hierarchy4"/>
    <dgm:cxn modelId="{1D571B81-46F2-49D1-94E6-47EB36713C37}" type="presParOf" srcId="{47AB9400-FF3B-4C1F-9D1E-54F963E054FA}" destId="{A8E08460-7CDE-4F49-BE45-98F0A70F2ECB}" srcOrd="0" destOrd="0" presId="urn:microsoft.com/office/officeart/2005/8/layout/hierarchy4"/>
    <dgm:cxn modelId="{A12448F9-9425-4DD1-A00F-45880BAC2559}" type="presParOf" srcId="{47AB9400-FF3B-4C1F-9D1E-54F963E054FA}" destId="{BDF3EDC5-FDEC-4AB2-9B88-69FF0E82CE33}" srcOrd="1" destOrd="0" presId="urn:microsoft.com/office/officeart/2005/8/layout/hierarchy4"/>
    <dgm:cxn modelId="{7CD6E1EB-8700-4D18-8EAF-5133D0CF89A0}" type="presParOf" srcId="{2DB04245-F0D9-45D5-93E1-B4E60B00727A}" destId="{037615C1-7D01-4D90-B172-67A7D4563862}" srcOrd="1" destOrd="0" presId="urn:microsoft.com/office/officeart/2005/8/layout/hierarchy4"/>
    <dgm:cxn modelId="{2693B081-CF4C-4E07-B0B5-14E5770FAB20}" type="presParOf" srcId="{2DB04245-F0D9-45D5-93E1-B4E60B00727A}" destId="{DECF38B0-8FC5-4B0D-8122-D03CEBF285CF}" srcOrd="2" destOrd="0" presId="urn:microsoft.com/office/officeart/2005/8/layout/hierarchy4"/>
    <dgm:cxn modelId="{70131613-8FE8-422A-9939-79FFB3B393E9}" type="presParOf" srcId="{DECF38B0-8FC5-4B0D-8122-D03CEBF285CF}" destId="{D417F5A3-B822-41F3-9957-95900A048ED0}" srcOrd="0" destOrd="0" presId="urn:microsoft.com/office/officeart/2005/8/layout/hierarchy4"/>
    <dgm:cxn modelId="{E00E65AF-0F27-4489-9964-E343882BC33E}" type="presParOf" srcId="{DECF38B0-8FC5-4B0D-8122-D03CEBF285CF}" destId="{75CDB961-F858-4880-90CD-2B2FDF7E18A6}" srcOrd="1" destOrd="0" presId="urn:microsoft.com/office/officeart/2005/8/layout/hierarchy4"/>
    <dgm:cxn modelId="{1C0C27EC-120B-4423-A349-914244644D38}" type="presParOf" srcId="{DECF38B0-8FC5-4B0D-8122-D03CEBF285CF}" destId="{CB413907-5610-44E7-8A55-2C047F4D037F}" srcOrd="2" destOrd="0" presId="urn:microsoft.com/office/officeart/2005/8/layout/hierarchy4"/>
    <dgm:cxn modelId="{74865CC2-1FCE-4022-8D1C-16FF0BF34AFA}" type="presParOf" srcId="{CB413907-5610-44E7-8A55-2C047F4D037F}" destId="{B0422A2E-0FB6-4053-B27B-804EEC619ED6}" srcOrd="0" destOrd="0" presId="urn:microsoft.com/office/officeart/2005/8/layout/hierarchy4"/>
    <dgm:cxn modelId="{E7CD8102-F0FE-48A7-9BEF-54CEE2FCAB4E}" type="presParOf" srcId="{B0422A2E-0FB6-4053-B27B-804EEC619ED6}" destId="{0B8C78A0-8E10-4EA7-A039-3B8DBB75DA32}" srcOrd="0" destOrd="0" presId="urn:microsoft.com/office/officeart/2005/8/layout/hierarchy4"/>
    <dgm:cxn modelId="{396761D3-DD8D-44C1-B94E-129ABF63AFAC}" type="presParOf" srcId="{B0422A2E-0FB6-4053-B27B-804EEC619ED6}" destId="{E97F7520-ACA4-4764-A9EC-F7E0840CE417}" srcOrd="1" destOrd="0" presId="urn:microsoft.com/office/officeart/2005/8/layout/hierarchy4"/>
    <dgm:cxn modelId="{D794D3F9-6228-456D-9861-F19567A12AED}" type="presParOf" srcId="{2DB04245-F0D9-45D5-93E1-B4E60B00727A}" destId="{D5CBF9CD-B431-43DD-92B7-67216E290C09}" srcOrd="3" destOrd="0" presId="urn:microsoft.com/office/officeart/2005/8/layout/hierarchy4"/>
    <dgm:cxn modelId="{2D2D61CD-7E70-450D-804A-DDF4BE88D024}" type="presParOf" srcId="{2DB04245-F0D9-45D5-93E1-B4E60B00727A}" destId="{C9B5D330-C7E3-411F-8112-393C07DC9A64}" srcOrd="4" destOrd="0" presId="urn:microsoft.com/office/officeart/2005/8/layout/hierarchy4"/>
    <dgm:cxn modelId="{5C081A77-36F6-48E6-8B0E-EEDC596DA84C}" type="presParOf" srcId="{C9B5D330-C7E3-411F-8112-393C07DC9A64}" destId="{196AA382-F02E-4286-8D27-37336F393663}" srcOrd="0" destOrd="0" presId="urn:microsoft.com/office/officeart/2005/8/layout/hierarchy4"/>
    <dgm:cxn modelId="{915FD224-16DD-457C-A929-47C07D3D6C83}" type="presParOf" srcId="{C9B5D330-C7E3-411F-8112-393C07DC9A64}" destId="{958CAE3E-E473-489E-838D-87539E1E7C2B}" srcOrd="1" destOrd="0" presId="urn:microsoft.com/office/officeart/2005/8/layout/hierarchy4"/>
    <dgm:cxn modelId="{B8B933B2-824E-46E0-84B2-B244AD466C51}" type="presParOf" srcId="{C9B5D330-C7E3-411F-8112-393C07DC9A64}" destId="{F18878F1-9322-487A-9E51-27466385BD18}" srcOrd="2" destOrd="0" presId="urn:microsoft.com/office/officeart/2005/8/layout/hierarchy4"/>
    <dgm:cxn modelId="{FBE18D5F-D616-40FE-A352-9E9F83C63AF6}" type="presParOf" srcId="{F18878F1-9322-487A-9E51-27466385BD18}" destId="{1405D0E4-A4CE-4D93-BC98-3981F23722A5}" srcOrd="0" destOrd="0" presId="urn:microsoft.com/office/officeart/2005/8/layout/hierarchy4"/>
    <dgm:cxn modelId="{15D0F5F5-6E47-489E-8C4F-BEFADD709C92}" type="presParOf" srcId="{1405D0E4-A4CE-4D93-BC98-3981F23722A5}" destId="{A819CCC1-E501-49BF-B525-48E8FCC8A98D}" srcOrd="0" destOrd="0" presId="urn:microsoft.com/office/officeart/2005/8/layout/hierarchy4"/>
    <dgm:cxn modelId="{D34BDBCF-B2A4-4DE7-87EE-4D8470EDD6C8}" type="presParOf" srcId="{1405D0E4-A4CE-4D93-BC98-3981F23722A5}" destId="{8AD72427-3027-411E-BA9F-6628D8D0B24E}" srcOrd="1" destOrd="0" presId="urn:microsoft.com/office/officeart/2005/8/layout/hierarchy4"/>
    <dgm:cxn modelId="{90262604-7324-49A3-A60D-965C0671E02F}" type="presParOf" srcId="{2DB04245-F0D9-45D5-93E1-B4E60B00727A}" destId="{044E55E5-1D6E-423E-B974-C36B86DC4161}" srcOrd="5" destOrd="0" presId="urn:microsoft.com/office/officeart/2005/8/layout/hierarchy4"/>
    <dgm:cxn modelId="{9B775008-ACC5-4BE3-9FCC-5723FAE70A83}" type="presParOf" srcId="{2DB04245-F0D9-45D5-93E1-B4E60B00727A}" destId="{65AB451C-6BCC-4975-B896-2C74743B24ED}" srcOrd="6" destOrd="0" presId="urn:microsoft.com/office/officeart/2005/8/layout/hierarchy4"/>
    <dgm:cxn modelId="{397621DB-24CB-4134-A46C-5E0766E13211}" type="presParOf" srcId="{65AB451C-6BCC-4975-B896-2C74743B24ED}" destId="{2351EDDE-B233-4976-BFEA-73D8C24D32A9}" srcOrd="0" destOrd="0" presId="urn:microsoft.com/office/officeart/2005/8/layout/hierarchy4"/>
    <dgm:cxn modelId="{3ABE9826-B7EE-44A3-80A8-68102DC7945A}" type="presParOf" srcId="{65AB451C-6BCC-4975-B896-2C74743B24ED}" destId="{FA9DFE3E-55B8-4F47-B0AB-D0C420B5A48F}" srcOrd="1" destOrd="0" presId="urn:microsoft.com/office/officeart/2005/8/layout/hierarchy4"/>
    <dgm:cxn modelId="{5AEA8D91-FF27-4A12-82DD-C06667F8C3E9}" type="presParOf" srcId="{65AB451C-6BCC-4975-B896-2C74743B24ED}" destId="{A38BAAE0-5439-4824-B5F4-E3C4EA3DE894}" srcOrd="2" destOrd="0" presId="urn:microsoft.com/office/officeart/2005/8/layout/hierarchy4"/>
    <dgm:cxn modelId="{3B1C95C5-9B97-425E-BCCC-92AB72144877}" type="presParOf" srcId="{A38BAAE0-5439-4824-B5F4-E3C4EA3DE894}" destId="{8989E392-AA9B-43BF-82B1-C2D6DC74CABF}" srcOrd="0" destOrd="0" presId="urn:microsoft.com/office/officeart/2005/8/layout/hierarchy4"/>
    <dgm:cxn modelId="{6D160D82-BE5E-425F-886F-5FECAB9D6DE4}" type="presParOf" srcId="{8989E392-AA9B-43BF-82B1-C2D6DC74CABF}" destId="{EE1B1733-6779-490E-9ADE-D318F6D1B7C4}" srcOrd="0" destOrd="0" presId="urn:microsoft.com/office/officeart/2005/8/layout/hierarchy4"/>
    <dgm:cxn modelId="{B62281D5-2581-41D0-84D0-7B0ECCB28DC2}" type="presParOf" srcId="{8989E392-AA9B-43BF-82B1-C2D6DC74CABF}" destId="{B59305D5-1E2D-4D0A-9FAD-9A5F074CB249}" srcOrd="1" destOrd="0" presId="urn:microsoft.com/office/officeart/2005/8/layout/hierarchy4"/>
    <dgm:cxn modelId="{CF66C15D-8817-432E-9FC5-FD448980D85F}" type="presParOf" srcId="{2DB04245-F0D9-45D5-93E1-B4E60B00727A}" destId="{386BE509-7940-40FF-8A89-4F09AD85C198}" srcOrd="7" destOrd="0" presId="urn:microsoft.com/office/officeart/2005/8/layout/hierarchy4"/>
    <dgm:cxn modelId="{95B885AF-B4E4-4D41-8F84-83D6736D8C43}" type="presParOf" srcId="{2DB04245-F0D9-45D5-93E1-B4E60B00727A}" destId="{836505EF-5C57-4D61-9381-6F1716824769}" srcOrd="8" destOrd="0" presId="urn:microsoft.com/office/officeart/2005/8/layout/hierarchy4"/>
    <dgm:cxn modelId="{AB58D6FE-7D67-4793-9750-949B5E648260}" type="presParOf" srcId="{836505EF-5C57-4D61-9381-6F1716824769}" destId="{FC5D459C-3798-4DFD-8AD7-A0426CB3C670}" srcOrd="0" destOrd="0" presId="urn:microsoft.com/office/officeart/2005/8/layout/hierarchy4"/>
    <dgm:cxn modelId="{B597A7D4-2AB9-48F5-8D2C-9CEF2DD68FB3}" type="presParOf" srcId="{836505EF-5C57-4D61-9381-6F1716824769}" destId="{2F1EC9A3-A46F-45F5-804D-EBBA90470B8A}" srcOrd="1" destOrd="0" presId="urn:microsoft.com/office/officeart/2005/8/layout/hierarchy4"/>
    <dgm:cxn modelId="{EB3B2BDA-87AA-419A-BD27-E9F616E2F1D8}" type="presParOf" srcId="{836505EF-5C57-4D61-9381-6F1716824769}" destId="{E43AE2C8-B1B3-459B-BBFA-41E7DED54AE6}" srcOrd="2" destOrd="0" presId="urn:microsoft.com/office/officeart/2005/8/layout/hierarchy4"/>
    <dgm:cxn modelId="{AAFBDA2C-702A-4957-93EF-083E388C8730}" type="presParOf" srcId="{E43AE2C8-B1B3-459B-BBFA-41E7DED54AE6}" destId="{B576E6EE-3AFE-4ECC-A71F-3EC7CC4A6D81}" srcOrd="0" destOrd="0" presId="urn:microsoft.com/office/officeart/2005/8/layout/hierarchy4"/>
    <dgm:cxn modelId="{03F3EC7E-8D30-4DB4-9CCD-0A00DB0CFA11}" type="presParOf" srcId="{B576E6EE-3AFE-4ECC-A71F-3EC7CC4A6D81}" destId="{556D762E-F1C8-43BB-88CC-565842B7CA59}" srcOrd="0" destOrd="0" presId="urn:microsoft.com/office/officeart/2005/8/layout/hierarchy4"/>
    <dgm:cxn modelId="{77B8D9C9-B96A-4958-AF08-39CDB15069DE}" type="presParOf" srcId="{B576E6EE-3AFE-4ECC-A71F-3EC7CC4A6D81}" destId="{5B03D64B-ADF5-41F8-9D4A-E29C2CBA4E73}" srcOrd="1" destOrd="0" presId="urn:microsoft.com/office/officeart/2005/8/layout/hierarchy4"/>
    <dgm:cxn modelId="{669DD4A5-100B-4BB7-A667-E4BAC4C85846}" type="presParOf" srcId="{2DB04245-F0D9-45D5-93E1-B4E60B00727A}" destId="{96328F38-F33A-4E36-8B63-D7B8031DDF50}" srcOrd="9" destOrd="0" presId="urn:microsoft.com/office/officeart/2005/8/layout/hierarchy4"/>
    <dgm:cxn modelId="{56D850B9-7208-4BF0-8FF4-CB331FB3FF79}" type="presParOf" srcId="{2DB04245-F0D9-45D5-93E1-B4E60B00727A}" destId="{ADAA1031-5C90-42A6-90BA-D3C7635E9A72}" srcOrd="10" destOrd="0" presId="urn:microsoft.com/office/officeart/2005/8/layout/hierarchy4"/>
    <dgm:cxn modelId="{0682FF63-8B4E-48EF-8C1F-AE2A681E38FC}" type="presParOf" srcId="{ADAA1031-5C90-42A6-90BA-D3C7635E9A72}" destId="{546D9C89-DCE3-4BED-A511-F859AE861187}" srcOrd="0" destOrd="0" presId="urn:microsoft.com/office/officeart/2005/8/layout/hierarchy4"/>
    <dgm:cxn modelId="{D0D21F00-7000-498A-AEDA-0AC579A1CDDB}" type="presParOf" srcId="{ADAA1031-5C90-42A6-90BA-D3C7635E9A72}" destId="{92A35373-5C20-48D0-9026-79D1BA21EBCA}" srcOrd="1" destOrd="0" presId="urn:microsoft.com/office/officeart/2005/8/layout/hierarchy4"/>
    <dgm:cxn modelId="{4212C806-A272-49C2-8F16-42FB7B09193D}" type="presParOf" srcId="{ADAA1031-5C90-42A6-90BA-D3C7635E9A72}" destId="{69725E91-56CC-4E91-BCB8-43EBB7E7557D}" srcOrd="2" destOrd="0" presId="urn:microsoft.com/office/officeart/2005/8/layout/hierarchy4"/>
    <dgm:cxn modelId="{FDF85137-FAE3-41E7-AEC0-90033987A459}" type="presParOf" srcId="{69725E91-56CC-4E91-BCB8-43EBB7E7557D}" destId="{44A49E0F-AB17-4860-8423-8D10F052448D}" srcOrd="0" destOrd="0" presId="urn:microsoft.com/office/officeart/2005/8/layout/hierarchy4"/>
    <dgm:cxn modelId="{795C3BBE-019C-452E-A8D9-4DBE8D3D2C76}" type="presParOf" srcId="{44A49E0F-AB17-4860-8423-8D10F052448D}" destId="{C0DA380E-B7F8-4D91-8C48-18E0E9CFE864}" srcOrd="0" destOrd="0" presId="urn:microsoft.com/office/officeart/2005/8/layout/hierarchy4"/>
    <dgm:cxn modelId="{73A99441-2913-4E8E-AED2-4CBB9B989CDA}" type="presParOf" srcId="{44A49E0F-AB17-4860-8423-8D10F052448D}" destId="{A6A8A02E-B11F-4D67-85EE-0252319ADC9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15A5AF2-78A2-46BB-878B-1CD0878B3116}" type="doc">
      <dgm:prSet loTypeId="urn:microsoft.com/office/officeart/2005/8/layout/hierarchy4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ED73E6C8-9287-4C57-B4EF-E4B7CB5079F3}">
      <dgm:prSet custT="1"/>
      <dgm:spPr/>
      <dgm:t>
        <a:bodyPr/>
        <a:lstStyle/>
        <a:p>
          <a:r>
            <a:rPr lang="en-US" sz="2400" b="1" i="0">
              <a:solidFill>
                <a:schemeClr val="tx1"/>
              </a:solidFill>
              <a:latin typeface="Walter Turncoat" panose="020B0604020202020204" charset="0"/>
            </a:rPr>
            <a:t>Illustration</a:t>
          </a:r>
          <a:endParaRPr lang="en-US" sz="2400" b="1" dirty="0">
            <a:solidFill>
              <a:schemeClr val="tx1"/>
            </a:solidFill>
            <a:latin typeface="Walter Turncoat" panose="020B0604020202020204" charset="0"/>
          </a:endParaRPr>
        </a:p>
      </dgm:t>
    </dgm:pt>
    <dgm:pt modelId="{8AD305F4-FECB-4BE3-84CD-058B65EC5215}" type="parTrans" cxnId="{A6B8BB18-2C24-4964-A6C4-5E1124415B01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A6C48188-EC48-479E-A02C-C8512197B450}" type="sibTrans" cxnId="{A6B8BB18-2C24-4964-A6C4-5E1124415B01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2E0816C5-7F76-4045-B8BC-39D0EB8E6688}">
      <dgm:prSet custT="1"/>
      <dgm:spPr/>
      <dgm:t>
        <a:bodyPr/>
        <a:lstStyle/>
        <a:p>
          <a:r>
            <a:rPr lang="en-US" sz="2400" b="0" i="0">
              <a:solidFill>
                <a:schemeClr val="tx1"/>
              </a:solidFill>
              <a:latin typeface="Sniglet" panose="020B0604020202020204" charset="0"/>
            </a:rPr>
            <a:t>Realistic but simplified view</a:t>
          </a:r>
          <a:endParaRPr lang="en-US" sz="2400" dirty="0">
            <a:solidFill>
              <a:schemeClr val="tx1"/>
            </a:solidFill>
            <a:latin typeface="Sniglet" panose="020B0604020202020204" charset="0"/>
          </a:endParaRPr>
        </a:p>
      </dgm:t>
    </dgm:pt>
    <dgm:pt modelId="{F1F18166-9197-4B8C-8CB7-A249E905AF6E}" type="parTrans" cxnId="{C52166B1-7AA0-42AA-8078-5159A4B6036F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92DC1802-601B-4069-817E-A50DEA1A0348}" type="sibTrans" cxnId="{C52166B1-7AA0-42AA-8078-5159A4B6036F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5B5D6953-E240-4F2A-84C2-49102DCAA998}">
      <dgm:prSet custT="1"/>
      <dgm:spPr/>
      <dgm:t>
        <a:bodyPr/>
        <a:lstStyle/>
        <a:p>
          <a:r>
            <a:rPr lang="en-US" sz="2400" b="1" i="0">
              <a:solidFill>
                <a:schemeClr val="tx1"/>
              </a:solidFill>
              <a:latin typeface="Walter Turncoat" panose="020B0604020202020204" charset="0"/>
            </a:rPr>
            <a:t>Cutaway</a:t>
          </a:r>
          <a:r>
            <a:rPr lang="en-US" sz="2200" b="1" i="0">
              <a:solidFill>
                <a:schemeClr val="tx1"/>
              </a:solidFill>
              <a:latin typeface="Walter Turncoat" panose="020B0604020202020204" charset="0"/>
            </a:rPr>
            <a:t> </a:t>
          </a:r>
          <a:r>
            <a:rPr lang="en-US" sz="2400" b="1" i="0">
              <a:solidFill>
                <a:schemeClr val="tx1"/>
              </a:solidFill>
              <a:latin typeface="Walter Turncoat" panose="020B0604020202020204" charset="0"/>
            </a:rPr>
            <a:t>Diagrams</a:t>
          </a:r>
          <a:endParaRPr lang="en-US" sz="2200" b="1" dirty="0">
            <a:solidFill>
              <a:schemeClr val="tx1"/>
            </a:solidFill>
            <a:latin typeface="Walter Turncoat" panose="020B0604020202020204" charset="0"/>
          </a:endParaRPr>
        </a:p>
      </dgm:t>
    </dgm:pt>
    <dgm:pt modelId="{56517BE2-76AD-4E09-9FB7-0E8DAB0B0737}" type="parTrans" cxnId="{EB59CE82-8A0E-4465-A6DB-4572FEBC9E9D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3BA14F0F-1605-43F4-9F16-97116511E765}" type="sibTrans" cxnId="{EB59CE82-8A0E-4465-A6DB-4572FEBC9E9D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160128BA-C5F8-4C2B-9A8F-C8873F79B7F1}">
      <dgm:prSet custT="1"/>
      <dgm:spPr/>
      <dgm:t>
        <a:bodyPr/>
        <a:lstStyle/>
        <a:p>
          <a:r>
            <a:rPr lang="en-US" sz="2400" b="0" i="0">
              <a:solidFill>
                <a:schemeClr val="tx1"/>
              </a:solidFill>
              <a:latin typeface="Sniglet" panose="020B0604020202020204" charset="0"/>
            </a:rPr>
            <a:t>Inside of a device / Parts of a device</a:t>
          </a:r>
          <a:endParaRPr lang="en-US" sz="2400" dirty="0">
            <a:solidFill>
              <a:schemeClr val="tx1"/>
            </a:solidFill>
            <a:latin typeface="Sniglet" panose="020B0604020202020204" charset="0"/>
          </a:endParaRPr>
        </a:p>
      </dgm:t>
    </dgm:pt>
    <dgm:pt modelId="{1AC25259-8F91-4D25-A434-587AD96EB54F}" type="parTrans" cxnId="{19A6B433-3399-46B6-87C4-945156DD13FB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83CF3DE7-7F2F-4BB0-9F5A-C7D75174B919}" type="sibTrans" cxnId="{19A6B433-3399-46B6-87C4-945156DD13FB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A759B64A-1A8F-47C2-9010-BA039ABE1CBB}">
      <dgm:prSet custT="1"/>
      <dgm:spPr/>
      <dgm:t>
        <a:bodyPr/>
        <a:lstStyle/>
        <a:p>
          <a:r>
            <a:rPr lang="en-US" sz="3200" u="sng">
              <a:solidFill>
                <a:schemeClr val="tx1"/>
              </a:solidFill>
              <a:latin typeface="Walter Turncoat" panose="020B0604020202020204" charset="0"/>
            </a:rPr>
            <a:t>Graphic Illustrations</a:t>
          </a:r>
          <a:endParaRPr lang="en-US" sz="3200" u="sng" dirty="0">
            <a:solidFill>
              <a:schemeClr val="tx1"/>
            </a:solidFill>
            <a:latin typeface="Walter Turncoat" panose="020B0604020202020204" charset="0"/>
          </a:endParaRPr>
        </a:p>
      </dgm:t>
    </dgm:pt>
    <dgm:pt modelId="{729FE9E3-AAB9-479E-9995-F5BA7D58AF7A}" type="parTrans" cxnId="{DCA643FC-95AC-4F32-BC68-5CB649F6B2F5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8D6D5720-142F-4221-9B49-70BA1B7C86D5}" type="sibTrans" cxnId="{DCA643FC-95AC-4F32-BC68-5CB649F6B2F5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F8F4C722-2C57-48D6-A5E6-2F49D881A602}">
      <dgm:prSet custT="1"/>
      <dgm:spPr/>
      <dgm:t>
        <a:bodyPr/>
        <a:lstStyle/>
        <a:p>
          <a:r>
            <a:rPr lang="en-US" sz="2400" b="1">
              <a:solidFill>
                <a:schemeClr val="tx1"/>
              </a:solidFill>
              <a:latin typeface="Walter Turncoat" panose="020B0604020202020204" charset="0"/>
            </a:rPr>
            <a:t>Exploded Diagrams</a:t>
          </a:r>
          <a:endParaRPr lang="en-US" sz="2400" b="1" dirty="0">
            <a:solidFill>
              <a:schemeClr val="tx1"/>
            </a:solidFill>
            <a:latin typeface="Walter Turncoat" panose="020B0604020202020204" charset="0"/>
          </a:endParaRPr>
        </a:p>
      </dgm:t>
    </dgm:pt>
    <dgm:pt modelId="{09D482C0-C127-499F-95AB-487C63C25417}" type="parTrans" cxnId="{DC7DF183-385A-4BE7-B5A8-D676276FC81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FEBF807-703D-48D3-A307-2A55C45C59D3}" type="sibTrans" cxnId="{DC7DF183-385A-4BE7-B5A8-D676276FC81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3ECAF8E-EA7B-4985-B3A6-0DE6911BFFBF}">
      <dgm:prSet custT="1"/>
      <dgm:spPr/>
      <dgm:t>
        <a:bodyPr/>
        <a:lstStyle/>
        <a:p>
          <a:r>
            <a:rPr lang="en-US" sz="2400">
              <a:solidFill>
                <a:schemeClr val="tx1"/>
              </a:solidFill>
              <a:latin typeface="Sniglet" panose="020B0604020202020204" charset="0"/>
            </a:rPr>
            <a:t>Assembly of a product</a:t>
          </a:r>
          <a:endParaRPr lang="en-US" sz="2400" dirty="0">
            <a:solidFill>
              <a:schemeClr val="tx1"/>
            </a:solidFill>
            <a:latin typeface="Sniglet" panose="020B0604020202020204" charset="0"/>
          </a:endParaRPr>
        </a:p>
      </dgm:t>
    </dgm:pt>
    <dgm:pt modelId="{B0F6F626-0C47-4040-AC31-E227A28EE4F8}" type="parTrans" cxnId="{9FA33F37-C549-4FDB-B8B8-4D62C2F8EB5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E42B394-7C20-4269-A68F-6232D4D18E27}" type="sibTrans" cxnId="{9FA33F37-C549-4FDB-B8B8-4D62C2F8EB5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A6BC7EF-DC98-4862-8643-249D9873B3E6}">
      <dgm:prSet custT="1"/>
      <dgm:spPr/>
      <dgm:t>
        <a:bodyPr/>
        <a:lstStyle/>
        <a:p>
          <a:r>
            <a:rPr lang="en-US" sz="2400" b="1">
              <a:solidFill>
                <a:schemeClr val="tx1"/>
              </a:solidFill>
              <a:latin typeface="Walter Turncoat" panose="020B0604020202020204" charset="0"/>
            </a:rPr>
            <a:t>Block Diagrams</a:t>
          </a:r>
          <a:endParaRPr lang="en-US" sz="2400" b="1" dirty="0">
            <a:solidFill>
              <a:schemeClr val="tx1"/>
            </a:solidFill>
            <a:latin typeface="Walter Turncoat" panose="020B0604020202020204" charset="0"/>
          </a:endParaRPr>
        </a:p>
      </dgm:t>
    </dgm:pt>
    <dgm:pt modelId="{0AB3BA1F-5101-4682-8BEA-B7285B7D2B82}" type="parTrans" cxnId="{C50DB646-B581-4B14-BA94-C6D170BF4A4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18F3647-4B3D-4AC7-95C1-009D7E953E88}" type="sibTrans" cxnId="{C50DB646-B581-4B14-BA94-C6D170BF4A4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1A2D1D4-1352-41E2-8C8B-E9DCA99CC872}">
      <dgm:prSet custT="1"/>
      <dgm:spPr/>
      <dgm:t>
        <a:bodyPr/>
        <a:lstStyle/>
        <a:p>
          <a:r>
            <a:rPr lang="en-US" sz="2400">
              <a:solidFill>
                <a:schemeClr val="tx1"/>
              </a:solidFill>
              <a:latin typeface="Sniglet" panose="020B0604020202020204" charset="0"/>
            </a:rPr>
            <a:t>Conceptual elements of a process</a:t>
          </a:r>
          <a:endParaRPr lang="en-US" sz="2400" dirty="0">
            <a:solidFill>
              <a:schemeClr val="tx1"/>
            </a:solidFill>
            <a:latin typeface="Sniglet" panose="020B0604020202020204" charset="0"/>
          </a:endParaRPr>
        </a:p>
      </dgm:t>
    </dgm:pt>
    <dgm:pt modelId="{1D0EBCA9-D878-4D4B-973F-0B0E24649AA8}" type="parTrans" cxnId="{F88F2E02-9AA1-42A0-B30F-C33A9570F33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B5D864C-3A5A-413F-A22C-62A10146127C}" type="sibTrans" cxnId="{F88F2E02-9AA1-42A0-B30F-C33A9570F33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D5AF662-214B-42B8-8021-8AD3F4866F9D}" type="pres">
      <dgm:prSet presAssocID="{615A5AF2-78A2-46BB-878B-1CD0878B311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9D5A655-80FD-48AE-B345-0D01CE685DB1}" type="pres">
      <dgm:prSet presAssocID="{A759B64A-1A8F-47C2-9010-BA039ABE1CBB}" presName="vertOne" presStyleCnt="0"/>
      <dgm:spPr/>
    </dgm:pt>
    <dgm:pt modelId="{2851B239-8A17-4E2E-ADE4-A25FBEB71942}" type="pres">
      <dgm:prSet presAssocID="{A759B64A-1A8F-47C2-9010-BA039ABE1CBB}" presName="txOne" presStyleLbl="node0" presStyleIdx="0" presStyleCnt="1" custScaleY="62252" custLinFactNeighborX="380">
        <dgm:presLayoutVars>
          <dgm:chPref val="3"/>
        </dgm:presLayoutVars>
      </dgm:prSet>
      <dgm:spPr/>
    </dgm:pt>
    <dgm:pt modelId="{67D7BB7C-BEAA-46D7-A490-5F176633A469}" type="pres">
      <dgm:prSet presAssocID="{A759B64A-1A8F-47C2-9010-BA039ABE1CBB}" presName="parTransOne" presStyleCnt="0"/>
      <dgm:spPr/>
    </dgm:pt>
    <dgm:pt modelId="{2DB04245-F0D9-45D5-93E1-B4E60B00727A}" type="pres">
      <dgm:prSet presAssocID="{A759B64A-1A8F-47C2-9010-BA039ABE1CBB}" presName="horzOne" presStyleCnt="0"/>
      <dgm:spPr/>
    </dgm:pt>
    <dgm:pt modelId="{0AE128A0-8AD8-42B5-9491-DA0B635D66E9}" type="pres">
      <dgm:prSet presAssocID="{ED73E6C8-9287-4C57-B4EF-E4B7CB5079F3}" presName="vertTwo" presStyleCnt="0"/>
      <dgm:spPr/>
    </dgm:pt>
    <dgm:pt modelId="{27F5F362-641C-4B2A-A306-7EC7DC541C70}" type="pres">
      <dgm:prSet presAssocID="{ED73E6C8-9287-4C57-B4EF-E4B7CB5079F3}" presName="txTwo" presStyleLbl="node2" presStyleIdx="0" presStyleCnt="4">
        <dgm:presLayoutVars>
          <dgm:chPref val="3"/>
        </dgm:presLayoutVars>
      </dgm:prSet>
      <dgm:spPr/>
    </dgm:pt>
    <dgm:pt modelId="{B4FDAD69-868A-4FA6-BA0D-5CFBBA2CCE77}" type="pres">
      <dgm:prSet presAssocID="{ED73E6C8-9287-4C57-B4EF-E4B7CB5079F3}" presName="parTransTwo" presStyleCnt="0"/>
      <dgm:spPr/>
    </dgm:pt>
    <dgm:pt modelId="{A6E4954F-E87A-4C65-8668-3B41BFF67D4F}" type="pres">
      <dgm:prSet presAssocID="{ED73E6C8-9287-4C57-B4EF-E4B7CB5079F3}" presName="horzTwo" presStyleCnt="0"/>
      <dgm:spPr/>
    </dgm:pt>
    <dgm:pt modelId="{47AB9400-FF3B-4C1F-9D1E-54F963E054FA}" type="pres">
      <dgm:prSet presAssocID="{2E0816C5-7F76-4045-B8BC-39D0EB8E6688}" presName="vertThree" presStyleCnt="0"/>
      <dgm:spPr/>
    </dgm:pt>
    <dgm:pt modelId="{A8E08460-7CDE-4F49-BE45-98F0A70F2ECB}" type="pres">
      <dgm:prSet presAssocID="{2E0816C5-7F76-4045-B8BC-39D0EB8E6688}" presName="txThree" presStyleLbl="node3" presStyleIdx="0" presStyleCnt="4">
        <dgm:presLayoutVars>
          <dgm:chPref val="3"/>
        </dgm:presLayoutVars>
      </dgm:prSet>
      <dgm:spPr/>
    </dgm:pt>
    <dgm:pt modelId="{BDF3EDC5-FDEC-4AB2-9B88-69FF0E82CE33}" type="pres">
      <dgm:prSet presAssocID="{2E0816C5-7F76-4045-B8BC-39D0EB8E6688}" presName="horzThree" presStyleCnt="0"/>
      <dgm:spPr/>
    </dgm:pt>
    <dgm:pt modelId="{037615C1-7D01-4D90-B172-67A7D4563862}" type="pres">
      <dgm:prSet presAssocID="{A6C48188-EC48-479E-A02C-C8512197B450}" presName="sibSpaceTwo" presStyleCnt="0"/>
      <dgm:spPr/>
    </dgm:pt>
    <dgm:pt modelId="{DECF38B0-8FC5-4B0D-8122-D03CEBF285CF}" type="pres">
      <dgm:prSet presAssocID="{5B5D6953-E240-4F2A-84C2-49102DCAA998}" presName="vertTwo" presStyleCnt="0"/>
      <dgm:spPr/>
    </dgm:pt>
    <dgm:pt modelId="{D417F5A3-B822-41F3-9957-95900A048ED0}" type="pres">
      <dgm:prSet presAssocID="{5B5D6953-E240-4F2A-84C2-49102DCAA998}" presName="txTwo" presStyleLbl="node2" presStyleIdx="1" presStyleCnt="4">
        <dgm:presLayoutVars>
          <dgm:chPref val="3"/>
        </dgm:presLayoutVars>
      </dgm:prSet>
      <dgm:spPr/>
    </dgm:pt>
    <dgm:pt modelId="{75CDB961-F858-4880-90CD-2B2FDF7E18A6}" type="pres">
      <dgm:prSet presAssocID="{5B5D6953-E240-4F2A-84C2-49102DCAA998}" presName="parTransTwo" presStyleCnt="0"/>
      <dgm:spPr/>
    </dgm:pt>
    <dgm:pt modelId="{CB413907-5610-44E7-8A55-2C047F4D037F}" type="pres">
      <dgm:prSet presAssocID="{5B5D6953-E240-4F2A-84C2-49102DCAA998}" presName="horzTwo" presStyleCnt="0"/>
      <dgm:spPr/>
    </dgm:pt>
    <dgm:pt modelId="{B0422A2E-0FB6-4053-B27B-804EEC619ED6}" type="pres">
      <dgm:prSet presAssocID="{160128BA-C5F8-4C2B-9A8F-C8873F79B7F1}" presName="vertThree" presStyleCnt="0"/>
      <dgm:spPr/>
    </dgm:pt>
    <dgm:pt modelId="{0B8C78A0-8E10-4EA7-A039-3B8DBB75DA32}" type="pres">
      <dgm:prSet presAssocID="{160128BA-C5F8-4C2B-9A8F-C8873F79B7F1}" presName="txThree" presStyleLbl="node3" presStyleIdx="1" presStyleCnt="4">
        <dgm:presLayoutVars>
          <dgm:chPref val="3"/>
        </dgm:presLayoutVars>
      </dgm:prSet>
      <dgm:spPr/>
    </dgm:pt>
    <dgm:pt modelId="{E97F7520-ACA4-4764-A9EC-F7E0840CE417}" type="pres">
      <dgm:prSet presAssocID="{160128BA-C5F8-4C2B-9A8F-C8873F79B7F1}" presName="horzThree" presStyleCnt="0"/>
      <dgm:spPr/>
    </dgm:pt>
    <dgm:pt modelId="{D5CBF9CD-B431-43DD-92B7-67216E290C09}" type="pres">
      <dgm:prSet presAssocID="{3BA14F0F-1605-43F4-9F16-97116511E765}" presName="sibSpaceTwo" presStyleCnt="0"/>
      <dgm:spPr/>
    </dgm:pt>
    <dgm:pt modelId="{C9B5D330-C7E3-411F-8112-393C07DC9A64}" type="pres">
      <dgm:prSet presAssocID="{F8F4C722-2C57-48D6-A5E6-2F49D881A602}" presName="vertTwo" presStyleCnt="0"/>
      <dgm:spPr/>
    </dgm:pt>
    <dgm:pt modelId="{196AA382-F02E-4286-8D27-37336F393663}" type="pres">
      <dgm:prSet presAssocID="{F8F4C722-2C57-48D6-A5E6-2F49D881A602}" presName="txTwo" presStyleLbl="node2" presStyleIdx="2" presStyleCnt="4">
        <dgm:presLayoutVars>
          <dgm:chPref val="3"/>
        </dgm:presLayoutVars>
      </dgm:prSet>
      <dgm:spPr/>
    </dgm:pt>
    <dgm:pt modelId="{958CAE3E-E473-489E-838D-87539E1E7C2B}" type="pres">
      <dgm:prSet presAssocID="{F8F4C722-2C57-48D6-A5E6-2F49D881A602}" presName="parTransTwo" presStyleCnt="0"/>
      <dgm:spPr/>
    </dgm:pt>
    <dgm:pt modelId="{F18878F1-9322-487A-9E51-27466385BD18}" type="pres">
      <dgm:prSet presAssocID="{F8F4C722-2C57-48D6-A5E6-2F49D881A602}" presName="horzTwo" presStyleCnt="0"/>
      <dgm:spPr/>
    </dgm:pt>
    <dgm:pt modelId="{1405D0E4-A4CE-4D93-BC98-3981F23722A5}" type="pres">
      <dgm:prSet presAssocID="{A3ECAF8E-EA7B-4985-B3A6-0DE6911BFFBF}" presName="vertThree" presStyleCnt="0"/>
      <dgm:spPr/>
    </dgm:pt>
    <dgm:pt modelId="{A819CCC1-E501-49BF-B525-48E8FCC8A98D}" type="pres">
      <dgm:prSet presAssocID="{A3ECAF8E-EA7B-4985-B3A6-0DE6911BFFBF}" presName="txThree" presStyleLbl="node3" presStyleIdx="2" presStyleCnt="4">
        <dgm:presLayoutVars>
          <dgm:chPref val="3"/>
        </dgm:presLayoutVars>
      </dgm:prSet>
      <dgm:spPr/>
    </dgm:pt>
    <dgm:pt modelId="{8AD72427-3027-411E-BA9F-6628D8D0B24E}" type="pres">
      <dgm:prSet presAssocID="{A3ECAF8E-EA7B-4985-B3A6-0DE6911BFFBF}" presName="horzThree" presStyleCnt="0"/>
      <dgm:spPr/>
    </dgm:pt>
    <dgm:pt modelId="{044E55E5-1D6E-423E-B974-C36B86DC4161}" type="pres">
      <dgm:prSet presAssocID="{0FEBF807-703D-48D3-A307-2A55C45C59D3}" presName="sibSpaceTwo" presStyleCnt="0"/>
      <dgm:spPr/>
    </dgm:pt>
    <dgm:pt modelId="{65AB451C-6BCC-4975-B896-2C74743B24ED}" type="pres">
      <dgm:prSet presAssocID="{2A6BC7EF-DC98-4862-8643-249D9873B3E6}" presName="vertTwo" presStyleCnt="0"/>
      <dgm:spPr/>
    </dgm:pt>
    <dgm:pt modelId="{2351EDDE-B233-4976-BFEA-73D8C24D32A9}" type="pres">
      <dgm:prSet presAssocID="{2A6BC7EF-DC98-4862-8643-249D9873B3E6}" presName="txTwo" presStyleLbl="node2" presStyleIdx="3" presStyleCnt="4">
        <dgm:presLayoutVars>
          <dgm:chPref val="3"/>
        </dgm:presLayoutVars>
      </dgm:prSet>
      <dgm:spPr/>
    </dgm:pt>
    <dgm:pt modelId="{FA9DFE3E-55B8-4F47-B0AB-D0C420B5A48F}" type="pres">
      <dgm:prSet presAssocID="{2A6BC7EF-DC98-4862-8643-249D9873B3E6}" presName="parTransTwo" presStyleCnt="0"/>
      <dgm:spPr/>
    </dgm:pt>
    <dgm:pt modelId="{A38BAAE0-5439-4824-B5F4-E3C4EA3DE894}" type="pres">
      <dgm:prSet presAssocID="{2A6BC7EF-DC98-4862-8643-249D9873B3E6}" presName="horzTwo" presStyleCnt="0"/>
      <dgm:spPr/>
    </dgm:pt>
    <dgm:pt modelId="{8989E392-AA9B-43BF-82B1-C2D6DC74CABF}" type="pres">
      <dgm:prSet presAssocID="{41A2D1D4-1352-41E2-8C8B-E9DCA99CC872}" presName="vertThree" presStyleCnt="0"/>
      <dgm:spPr/>
    </dgm:pt>
    <dgm:pt modelId="{EE1B1733-6779-490E-9ADE-D318F6D1B7C4}" type="pres">
      <dgm:prSet presAssocID="{41A2D1D4-1352-41E2-8C8B-E9DCA99CC872}" presName="txThree" presStyleLbl="node3" presStyleIdx="3" presStyleCnt="4">
        <dgm:presLayoutVars>
          <dgm:chPref val="3"/>
        </dgm:presLayoutVars>
      </dgm:prSet>
      <dgm:spPr/>
    </dgm:pt>
    <dgm:pt modelId="{B59305D5-1E2D-4D0A-9FAD-9A5F074CB249}" type="pres">
      <dgm:prSet presAssocID="{41A2D1D4-1352-41E2-8C8B-E9DCA99CC872}" presName="horzThree" presStyleCnt="0"/>
      <dgm:spPr/>
    </dgm:pt>
  </dgm:ptLst>
  <dgm:cxnLst>
    <dgm:cxn modelId="{F88F2E02-9AA1-42A0-B30F-C33A9570F339}" srcId="{2A6BC7EF-DC98-4862-8643-249D9873B3E6}" destId="{41A2D1D4-1352-41E2-8C8B-E9DCA99CC872}" srcOrd="0" destOrd="0" parTransId="{1D0EBCA9-D878-4D4B-973F-0B0E24649AA8}" sibTransId="{8B5D864C-3A5A-413F-A22C-62A10146127C}"/>
    <dgm:cxn modelId="{A6B8BB18-2C24-4964-A6C4-5E1124415B01}" srcId="{A759B64A-1A8F-47C2-9010-BA039ABE1CBB}" destId="{ED73E6C8-9287-4C57-B4EF-E4B7CB5079F3}" srcOrd="0" destOrd="0" parTransId="{8AD305F4-FECB-4BE3-84CD-058B65EC5215}" sibTransId="{A6C48188-EC48-479E-A02C-C8512197B450}"/>
    <dgm:cxn modelId="{19A6B433-3399-46B6-87C4-945156DD13FB}" srcId="{5B5D6953-E240-4F2A-84C2-49102DCAA998}" destId="{160128BA-C5F8-4C2B-9A8F-C8873F79B7F1}" srcOrd="0" destOrd="0" parTransId="{1AC25259-8F91-4D25-A434-587AD96EB54F}" sibTransId="{83CF3DE7-7F2F-4BB0-9F5A-C7D75174B919}"/>
    <dgm:cxn modelId="{9FA33F37-C549-4FDB-B8B8-4D62C2F8EB5C}" srcId="{F8F4C722-2C57-48D6-A5E6-2F49D881A602}" destId="{A3ECAF8E-EA7B-4985-B3A6-0DE6911BFFBF}" srcOrd="0" destOrd="0" parTransId="{B0F6F626-0C47-4040-AC31-E227A28EE4F8}" sibTransId="{5E42B394-7C20-4269-A68F-6232D4D18E27}"/>
    <dgm:cxn modelId="{C50DB646-B581-4B14-BA94-C6D170BF4A40}" srcId="{A759B64A-1A8F-47C2-9010-BA039ABE1CBB}" destId="{2A6BC7EF-DC98-4862-8643-249D9873B3E6}" srcOrd="3" destOrd="0" parTransId="{0AB3BA1F-5101-4682-8BEA-B7285B7D2B82}" sibTransId="{218F3647-4B3D-4AC7-95C1-009D7E953E88}"/>
    <dgm:cxn modelId="{E2A32448-EAFD-4DF4-B99E-99029E9DA04F}" type="presOf" srcId="{41A2D1D4-1352-41E2-8C8B-E9DCA99CC872}" destId="{EE1B1733-6779-490E-9ADE-D318F6D1B7C4}" srcOrd="0" destOrd="0" presId="urn:microsoft.com/office/officeart/2005/8/layout/hierarchy4"/>
    <dgm:cxn modelId="{EB59CE82-8A0E-4465-A6DB-4572FEBC9E9D}" srcId="{A759B64A-1A8F-47C2-9010-BA039ABE1CBB}" destId="{5B5D6953-E240-4F2A-84C2-49102DCAA998}" srcOrd="1" destOrd="0" parTransId="{56517BE2-76AD-4E09-9FB7-0E8DAB0B0737}" sibTransId="{3BA14F0F-1605-43F4-9F16-97116511E765}"/>
    <dgm:cxn modelId="{DC7DF183-385A-4BE7-B5A8-D676276FC81D}" srcId="{A759B64A-1A8F-47C2-9010-BA039ABE1CBB}" destId="{F8F4C722-2C57-48D6-A5E6-2F49D881A602}" srcOrd="2" destOrd="0" parTransId="{09D482C0-C127-499F-95AB-487C63C25417}" sibTransId="{0FEBF807-703D-48D3-A307-2A55C45C59D3}"/>
    <dgm:cxn modelId="{5C96BC84-700D-45B1-B741-7C7064061EEC}" type="presOf" srcId="{160128BA-C5F8-4C2B-9A8F-C8873F79B7F1}" destId="{0B8C78A0-8E10-4EA7-A039-3B8DBB75DA32}" srcOrd="0" destOrd="0" presId="urn:microsoft.com/office/officeart/2005/8/layout/hierarchy4"/>
    <dgm:cxn modelId="{9F020E85-6D93-43AD-8B1A-498EB612F18B}" type="presOf" srcId="{A3ECAF8E-EA7B-4985-B3A6-0DE6911BFFBF}" destId="{A819CCC1-E501-49BF-B525-48E8FCC8A98D}" srcOrd="0" destOrd="0" presId="urn:microsoft.com/office/officeart/2005/8/layout/hierarchy4"/>
    <dgm:cxn modelId="{ECAF7A85-313D-4253-92D7-5D2E34BAF05A}" type="presOf" srcId="{2E0816C5-7F76-4045-B8BC-39D0EB8E6688}" destId="{A8E08460-7CDE-4F49-BE45-98F0A70F2ECB}" srcOrd="0" destOrd="0" presId="urn:microsoft.com/office/officeart/2005/8/layout/hierarchy4"/>
    <dgm:cxn modelId="{6D21D596-1A58-41DA-96A9-1B2FA696E4B9}" type="presOf" srcId="{A759B64A-1A8F-47C2-9010-BA039ABE1CBB}" destId="{2851B239-8A17-4E2E-ADE4-A25FBEB71942}" srcOrd="0" destOrd="0" presId="urn:microsoft.com/office/officeart/2005/8/layout/hierarchy4"/>
    <dgm:cxn modelId="{C52166B1-7AA0-42AA-8078-5159A4B6036F}" srcId="{ED73E6C8-9287-4C57-B4EF-E4B7CB5079F3}" destId="{2E0816C5-7F76-4045-B8BC-39D0EB8E6688}" srcOrd="0" destOrd="0" parTransId="{F1F18166-9197-4B8C-8CB7-A249E905AF6E}" sibTransId="{92DC1802-601B-4069-817E-A50DEA1A0348}"/>
    <dgm:cxn modelId="{D46C9FC4-13C0-4F9F-944C-170F5D6EFE4B}" type="presOf" srcId="{ED73E6C8-9287-4C57-B4EF-E4B7CB5079F3}" destId="{27F5F362-641C-4B2A-A306-7EC7DC541C70}" srcOrd="0" destOrd="0" presId="urn:microsoft.com/office/officeart/2005/8/layout/hierarchy4"/>
    <dgm:cxn modelId="{5D097DD2-7C83-4D61-B6DD-C8D749127821}" type="presOf" srcId="{615A5AF2-78A2-46BB-878B-1CD0878B3116}" destId="{9D5AF662-214B-42B8-8021-8AD3F4866F9D}" srcOrd="0" destOrd="0" presId="urn:microsoft.com/office/officeart/2005/8/layout/hierarchy4"/>
    <dgm:cxn modelId="{FE41EDDD-6894-4B90-8594-127078500C82}" type="presOf" srcId="{5B5D6953-E240-4F2A-84C2-49102DCAA998}" destId="{D417F5A3-B822-41F3-9957-95900A048ED0}" srcOrd="0" destOrd="0" presId="urn:microsoft.com/office/officeart/2005/8/layout/hierarchy4"/>
    <dgm:cxn modelId="{1C9316E4-A297-41E1-AE5A-8A7DC1216CAD}" type="presOf" srcId="{2A6BC7EF-DC98-4862-8643-249D9873B3E6}" destId="{2351EDDE-B233-4976-BFEA-73D8C24D32A9}" srcOrd="0" destOrd="0" presId="urn:microsoft.com/office/officeart/2005/8/layout/hierarchy4"/>
    <dgm:cxn modelId="{DCA643FC-95AC-4F32-BC68-5CB649F6B2F5}" srcId="{615A5AF2-78A2-46BB-878B-1CD0878B3116}" destId="{A759B64A-1A8F-47C2-9010-BA039ABE1CBB}" srcOrd="0" destOrd="0" parTransId="{729FE9E3-AAB9-479E-9995-F5BA7D58AF7A}" sibTransId="{8D6D5720-142F-4221-9B49-70BA1B7C86D5}"/>
    <dgm:cxn modelId="{73B63FFD-6297-4A9A-B4E5-511689D66894}" type="presOf" srcId="{F8F4C722-2C57-48D6-A5E6-2F49D881A602}" destId="{196AA382-F02E-4286-8D27-37336F393663}" srcOrd="0" destOrd="0" presId="urn:microsoft.com/office/officeart/2005/8/layout/hierarchy4"/>
    <dgm:cxn modelId="{328E354E-715B-4296-ADDF-A017FD12D3DC}" type="presParOf" srcId="{9D5AF662-214B-42B8-8021-8AD3F4866F9D}" destId="{E9D5A655-80FD-48AE-B345-0D01CE685DB1}" srcOrd="0" destOrd="0" presId="urn:microsoft.com/office/officeart/2005/8/layout/hierarchy4"/>
    <dgm:cxn modelId="{18580239-9BE9-441B-86D9-8DE8FFE85CAB}" type="presParOf" srcId="{E9D5A655-80FD-48AE-B345-0D01CE685DB1}" destId="{2851B239-8A17-4E2E-ADE4-A25FBEB71942}" srcOrd="0" destOrd="0" presId="urn:microsoft.com/office/officeart/2005/8/layout/hierarchy4"/>
    <dgm:cxn modelId="{D787C5C3-6535-4770-8F10-0AFF096EA628}" type="presParOf" srcId="{E9D5A655-80FD-48AE-B345-0D01CE685DB1}" destId="{67D7BB7C-BEAA-46D7-A490-5F176633A469}" srcOrd="1" destOrd="0" presId="urn:microsoft.com/office/officeart/2005/8/layout/hierarchy4"/>
    <dgm:cxn modelId="{2EB8C5E5-78A1-4C3C-934E-A7F30259E4C7}" type="presParOf" srcId="{E9D5A655-80FD-48AE-B345-0D01CE685DB1}" destId="{2DB04245-F0D9-45D5-93E1-B4E60B00727A}" srcOrd="2" destOrd="0" presId="urn:microsoft.com/office/officeart/2005/8/layout/hierarchy4"/>
    <dgm:cxn modelId="{CFAE8B9E-EC56-4BFD-88A2-B152662E8F9E}" type="presParOf" srcId="{2DB04245-F0D9-45D5-93E1-B4E60B00727A}" destId="{0AE128A0-8AD8-42B5-9491-DA0B635D66E9}" srcOrd="0" destOrd="0" presId="urn:microsoft.com/office/officeart/2005/8/layout/hierarchy4"/>
    <dgm:cxn modelId="{025C80E8-6C4A-4F60-B3F0-0C26A03556B8}" type="presParOf" srcId="{0AE128A0-8AD8-42B5-9491-DA0B635D66E9}" destId="{27F5F362-641C-4B2A-A306-7EC7DC541C70}" srcOrd="0" destOrd="0" presId="urn:microsoft.com/office/officeart/2005/8/layout/hierarchy4"/>
    <dgm:cxn modelId="{47179FE4-B3A7-42E1-AC82-3409E480F372}" type="presParOf" srcId="{0AE128A0-8AD8-42B5-9491-DA0B635D66E9}" destId="{B4FDAD69-868A-4FA6-BA0D-5CFBBA2CCE77}" srcOrd="1" destOrd="0" presId="urn:microsoft.com/office/officeart/2005/8/layout/hierarchy4"/>
    <dgm:cxn modelId="{940BF91A-5377-4D65-81E7-BD0673A6ED98}" type="presParOf" srcId="{0AE128A0-8AD8-42B5-9491-DA0B635D66E9}" destId="{A6E4954F-E87A-4C65-8668-3B41BFF67D4F}" srcOrd="2" destOrd="0" presId="urn:microsoft.com/office/officeart/2005/8/layout/hierarchy4"/>
    <dgm:cxn modelId="{A3E164B0-C24C-41D2-AB99-6AD78B175449}" type="presParOf" srcId="{A6E4954F-E87A-4C65-8668-3B41BFF67D4F}" destId="{47AB9400-FF3B-4C1F-9D1E-54F963E054FA}" srcOrd="0" destOrd="0" presId="urn:microsoft.com/office/officeart/2005/8/layout/hierarchy4"/>
    <dgm:cxn modelId="{1D571B81-46F2-49D1-94E6-47EB36713C37}" type="presParOf" srcId="{47AB9400-FF3B-4C1F-9D1E-54F963E054FA}" destId="{A8E08460-7CDE-4F49-BE45-98F0A70F2ECB}" srcOrd="0" destOrd="0" presId="urn:microsoft.com/office/officeart/2005/8/layout/hierarchy4"/>
    <dgm:cxn modelId="{A12448F9-9425-4DD1-A00F-45880BAC2559}" type="presParOf" srcId="{47AB9400-FF3B-4C1F-9D1E-54F963E054FA}" destId="{BDF3EDC5-FDEC-4AB2-9B88-69FF0E82CE33}" srcOrd="1" destOrd="0" presId="urn:microsoft.com/office/officeart/2005/8/layout/hierarchy4"/>
    <dgm:cxn modelId="{7CD6E1EB-8700-4D18-8EAF-5133D0CF89A0}" type="presParOf" srcId="{2DB04245-F0D9-45D5-93E1-B4E60B00727A}" destId="{037615C1-7D01-4D90-B172-67A7D4563862}" srcOrd="1" destOrd="0" presId="urn:microsoft.com/office/officeart/2005/8/layout/hierarchy4"/>
    <dgm:cxn modelId="{2693B081-CF4C-4E07-B0B5-14E5770FAB20}" type="presParOf" srcId="{2DB04245-F0D9-45D5-93E1-B4E60B00727A}" destId="{DECF38B0-8FC5-4B0D-8122-D03CEBF285CF}" srcOrd="2" destOrd="0" presId="urn:microsoft.com/office/officeart/2005/8/layout/hierarchy4"/>
    <dgm:cxn modelId="{70131613-8FE8-422A-9939-79FFB3B393E9}" type="presParOf" srcId="{DECF38B0-8FC5-4B0D-8122-D03CEBF285CF}" destId="{D417F5A3-B822-41F3-9957-95900A048ED0}" srcOrd="0" destOrd="0" presId="urn:microsoft.com/office/officeart/2005/8/layout/hierarchy4"/>
    <dgm:cxn modelId="{E00E65AF-0F27-4489-9964-E343882BC33E}" type="presParOf" srcId="{DECF38B0-8FC5-4B0D-8122-D03CEBF285CF}" destId="{75CDB961-F858-4880-90CD-2B2FDF7E18A6}" srcOrd="1" destOrd="0" presId="urn:microsoft.com/office/officeart/2005/8/layout/hierarchy4"/>
    <dgm:cxn modelId="{1C0C27EC-120B-4423-A349-914244644D38}" type="presParOf" srcId="{DECF38B0-8FC5-4B0D-8122-D03CEBF285CF}" destId="{CB413907-5610-44E7-8A55-2C047F4D037F}" srcOrd="2" destOrd="0" presId="urn:microsoft.com/office/officeart/2005/8/layout/hierarchy4"/>
    <dgm:cxn modelId="{74865CC2-1FCE-4022-8D1C-16FF0BF34AFA}" type="presParOf" srcId="{CB413907-5610-44E7-8A55-2C047F4D037F}" destId="{B0422A2E-0FB6-4053-B27B-804EEC619ED6}" srcOrd="0" destOrd="0" presId="urn:microsoft.com/office/officeart/2005/8/layout/hierarchy4"/>
    <dgm:cxn modelId="{E7CD8102-F0FE-48A7-9BEF-54CEE2FCAB4E}" type="presParOf" srcId="{B0422A2E-0FB6-4053-B27B-804EEC619ED6}" destId="{0B8C78A0-8E10-4EA7-A039-3B8DBB75DA32}" srcOrd="0" destOrd="0" presId="urn:microsoft.com/office/officeart/2005/8/layout/hierarchy4"/>
    <dgm:cxn modelId="{396761D3-DD8D-44C1-B94E-129ABF63AFAC}" type="presParOf" srcId="{B0422A2E-0FB6-4053-B27B-804EEC619ED6}" destId="{E97F7520-ACA4-4764-A9EC-F7E0840CE417}" srcOrd="1" destOrd="0" presId="urn:microsoft.com/office/officeart/2005/8/layout/hierarchy4"/>
    <dgm:cxn modelId="{D794D3F9-6228-456D-9861-F19567A12AED}" type="presParOf" srcId="{2DB04245-F0D9-45D5-93E1-B4E60B00727A}" destId="{D5CBF9CD-B431-43DD-92B7-67216E290C09}" srcOrd="3" destOrd="0" presId="urn:microsoft.com/office/officeart/2005/8/layout/hierarchy4"/>
    <dgm:cxn modelId="{2D2D61CD-7E70-450D-804A-DDF4BE88D024}" type="presParOf" srcId="{2DB04245-F0D9-45D5-93E1-B4E60B00727A}" destId="{C9B5D330-C7E3-411F-8112-393C07DC9A64}" srcOrd="4" destOrd="0" presId="urn:microsoft.com/office/officeart/2005/8/layout/hierarchy4"/>
    <dgm:cxn modelId="{5C081A77-36F6-48E6-8B0E-EEDC596DA84C}" type="presParOf" srcId="{C9B5D330-C7E3-411F-8112-393C07DC9A64}" destId="{196AA382-F02E-4286-8D27-37336F393663}" srcOrd="0" destOrd="0" presId="urn:microsoft.com/office/officeart/2005/8/layout/hierarchy4"/>
    <dgm:cxn modelId="{915FD224-16DD-457C-A929-47C07D3D6C83}" type="presParOf" srcId="{C9B5D330-C7E3-411F-8112-393C07DC9A64}" destId="{958CAE3E-E473-489E-838D-87539E1E7C2B}" srcOrd="1" destOrd="0" presId="urn:microsoft.com/office/officeart/2005/8/layout/hierarchy4"/>
    <dgm:cxn modelId="{B8B933B2-824E-46E0-84B2-B244AD466C51}" type="presParOf" srcId="{C9B5D330-C7E3-411F-8112-393C07DC9A64}" destId="{F18878F1-9322-487A-9E51-27466385BD18}" srcOrd="2" destOrd="0" presId="urn:microsoft.com/office/officeart/2005/8/layout/hierarchy4"/>
    <dgm:cxn modelId="{FBE18D5F-D616-40FE-A352-9E9F83C63AF6}" type="presParOf" srcId="{F18878F1-9322-487A-9E51-27466385BD18}" destId="{1405D0E4-A4CE-4D93-BC98-3981F23722A5}" srcOrd="0" destOrd="0" presId="urn:microsoft.com/office/officeart/2005/8/layout/hierarchy4"/>
    <dgm:cxn modelId="{15D0F5F5-6E47-489E-8C4F-BEFADD709C92}" type="presParOf" srcId="{1405D0E4-A4CE-4D93-BC98-3981F23722A5}" destId="{A819CCC1-E501-49BF-B525-48E8FCC8A98D}" srcOrd="0" destOrd="0" presId="urn:microsoft.com/office/officeart/2005/8/layout/hierarchy4"/>
    <dgm:cxn modelId="{D34BDBCF-B2A4-4DE7-87EE-4D8470EDD6C8}" type="presParOf" srcId="{1405D0E4-A4CE-4D93-BC98-3981F23722A5}" destId="{8AD72427-3027-411E-BA9F-6628D8D0B24E}" srcOrd="1" destOrd="0" presId="urn:microsoft.com/office/officeart/2005/8/layout/hierarchy4"/>
    <dgm:cxn modelId="{90262604-7324-49A3-A60D-965C0671E02F}" type="presParOf" srcId="{2DB04245-F0D9-45D5-93E1-B4E60B00727A}" destId="{044E55E5-1D6E-423E-B974-C36B86DC4161}" srcOrd="5" destOrd="0" presId="urn:microsoft.com/office/officeart/2005/8/layout/hierarchy4"/>
    <dgm:cxn modelId="{9B775008-ACC5-4BE3-9FCC-5723FAE70A83}" type="presParOf" srcId="{2DB04245-F0D9-45D5-93E1-B4E60B00727A}" destId="{65AB451C-6BCC-4975-B896-2C74743B24ED}" srcOrd="6" destOrd="0" presId="urn:microsoft.com/office/officeart/2005/8/layout/hierarchy4"/>
    <dgm:cxn modelId="{397621DB-24CB-4134-A46C-5E0766E13211}" type="presParOf" srcId="{65AB451C-6BCC-4975-B896-2C74743B24ED}" destId="{2351EDDE-B233-4976-BFEA-73D8C24D32A9}" srcOrd="0" destOrd="0" presId="urn:microsoft.com/office/officeart/2005/8/layout/hierarchy4"/>
    <dgm:cxn modelId="{3ABE9826-B7EE-44A3-80A8-68102DC7945A}" type="presParOf" srcId="{65AB451C-6BCC-4975-B896-2C74743B24ED}" destId="{FA9DFE3E-55B8-4F47-B0AB-D0C420B5A48F}" srcOrd="1" destOrd="0" presId="urn:microsoft.com/office/officeart/2005/8/layout/hierarchy4"/>
    <dgm:cxn modelId="{5AEA8D91-FF27-4A12-82DD-C06667F8C3E9}" type="presParOf" srcId="{65AB451C-6BCC-4975-B896-2C74743B24ED}" destId="{A38BAAE0-5439-4824-B5F4-E3C4EA3DE894}" srcOrd="2" destOrd="0" presId="urn:microsoft.com/office/officeart/2005/8/layout/hierarchy4"/>
    <dgm:cxn modelId="{3B1C95C5-9B97-425E-BCCC-92AB72144877}" type="presParOf" srcId="{A38BAAE0-5439-4824-B5F4-E3C4EA3DE894}" destId="{8989E392-AA9B-43BF-82B1-C2D6DC74CABF}" srcOrd="0" destOrd="0" presId="urn:microsoft.com/office/officeart/2005/8/layout/hierarchy4"/>
    <dgm:cxn modelId="{6D160D82-BE5E-425F-886F-5FECAB9D6DE4}" type="presParOf" srcId="{8989E392-AA9B-43BF-82B1-C2D6DC74CABF}" destId="{EE1B1733-6779-490E-9ADE-D318F6D1B7C4}" srcOrd="0" destOrd="0" presId="urn:microsoft.com/office/officeart/2005/8/layout/hierarchy4"/>
    <dgm:cxn modelId="{B62281D5-2581-41D0-84D0-7B0ECCB28DC2}" type="presParOf" srcId="{8989E392-AA9B-43BF-82B1-C2D6DC74CABF}" destId="{B59305D5-1E2D-4D0A-9FAD-9A5F074CB24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15A5AF2-78A2-46BB-878B-1CD0878B3116}" type="doc">
      <dgm:prSet loTypeId="urn:microsoft.com/office/officeart/2005/8/layout/hierarchy4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ED73E6C8-9287-4C57-B4EF-E4B7CB5079F3}">
      <dgm:prSet custT="1"/>
      <dgm:spPr/>
      <dgm:t>
        <a:bodyPr/>
        <a:lstStyle/>
        <a:p>
          <a:r>
            <a:rPr lang="en-US" sz="2400" b="1" i="0">
              <a:solidFill>
                <a:schemeClr val="tx1"/>
              </a:solidFill>
              <a:latin typeface="Walter Turncoat" panose="020B0604020202020204" charset="0"/>
            </a:rPr>
            <a:t>Maps</a:t>
          </a:r>
          <a:endParaRPr lang="en-US" sz="2400" b="1" dirty="0">
            <a:solidFill>
              <a:schemeClr val="tx1"/>
            </a:solidFill>
            <a:latin typeface="Walter Turncoat" panose="020B0604020202020204" charset="0"/>
          </a:endParaRPr>
        </a:p>
      </dgm:t>
    </dgm:pt>
    <dgm:pt modelId="{8AD305F4-FECB-4BE3-84CD-058B65EC5215}" type="parTrans" cxnId="{A6B8BB18-2C24-4964-A6C4-5E1124415B01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A6C48188-EC48-479E-A02C-C8512197B450}" type="sibTrans" cxnId="{A6B8BB18-2C24-4964-A6C4-5E1124415B01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2E0816C5-7F76-4045-B8BC-39D0EB8E6688}">
      <dgm:prSet custT="1"/>
      <dgm:spPr/>
      <dgm:t>
        <a:bodyPr/>
        <a:lstStyle/>
        <a:p>
          <a:r>
            <a:rPr lang="en-US" sz="2400" b="0" i="0">
              <a:solidFill>
                <a:schemeClr val="tx1"/>
              </a:solidFill>
              <a:latin typeface="Sniglet" panose="020B0604020202020204" charset="0"/>
            </a:rPr>
            <a:t>Visualize position  and location of data</a:t>
          </a:r>
          <a:endParaRPr lang="en-US" sz="2400" dirty="0">
            <a:solidFill>
              <a:schemeClr val="tx1"/>
            </a:solidFill>
            <a:latin typeface="Sniglet" panose="020B0604020202020204" charset="0"/>
          </a:endParaRPr>
        </a:p>
      </dgm:t>
    </dgm:pt>
    <dgm:pt modelId="{F1F18166-9197-4B8C-8CB7-A249E905AF6E}" type="parTrans" cxnId="{C52166B1-7AA0-42AA-8078-5159A4B6036F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92DC1802-601B-4069-817E-A50DEA1A0348}" type="sibTrans" cxnId="{C52166B1-7AA0-42AA-8078-5159A4B6036F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5B5D6953-E240-4F2A-84C2-49102DCAA998}">
      <dgm:prSet custT="1"/>
      <dgm:spPr/>
      <dgm:t>
        <a:bodyPr/>
        <a:lstStyle/>
        <a:p>
          <a:r>
            <a:rPr lang="en-US" sz="2400" b="1" i="0">
              <a:solidFill>
                <a:schemeClr val="tx1"/>
              </a:solidFill>
              <a:latin typeface="Walter Turncoat" panose="020B0604020202020204" charset="0"/>
            </a:rPr>
            <a:t>Videos</a:t>
          </a:r>
          <a:endParaRPr lang="en-US" sz="2200" b="1" dirty="0">
            <a:solidFill>
              <a:schemeClr val="tx1"/>
            </a:solidFill>
            <a:latin typeface="Walter Turncoat" panose="020B0604020202020204" charset="0"/>
          </a:endParaRPr>
        </a:p>
      </dgm:t>
    </dgm:pt>
    <dgm:pt modelId="{56517BE2-76AD-4E09-9FB7-0E8DAB0B0737}" type="parTrans" cxnId="{EB59CE82-8A0E-4465-A6DB-4572FEBC9E9D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3BA14F0F-1605-43F4-9F16-97116511E765}" type="sibTrans" cxnId="{EB59CE82-8A0E-4465-A6DB-4572FEBC9E9D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160128BA-C5F8-4C2B-9A8F-C8873F79B7F1}">
      <dgm:prSet custT="1"/>
      <dgm:spPr/>
      <dgm:t>
        <a:bodyPr/>
        <a:lstStyle/>
        <a:p>
          <a:r>
            <a:rPr lang="en-US" sz="2400" b="0" i="0">
              <a:solidFill>
                <a:schemeClr val="tx1"/>
              </a:solidFill>
              <a:latin typeface="Sniglet" panose="020B0604020202020204" charset="0"/>
            </a:rPr>
            <a:t>Show procedures</a:t>
          </a:r>
          <a:endParaRPr lang="en-US" sz="2400" dirty="0">
            <a:solidFill>
              <a:schemeClr val="tx1"/>
            </a:solidFill>
            <a:latin typeface="Sniglet" panose="020B0604020202020204" charset="0"/>
          </a:endParaRPr>
        </a:p>
      </dgm:t>
    </dgm:pt>
    <dgm:pt modelId="{1AC25259-8F91-4D25-A434-587AD96EB54F}" type="parTrans" cxnId="{19A6B433-3399-46B6-87C4-945156DD13FB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83CF3DE7-7F2F-4BB0-9F5A-C7D75174B919}" type="sibTrans" cxnId="{19A6B433-3399-46B6-87C4-945156DD13FB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A759B64A-1A8F-47C2-9010-BA039ABE1CBB}">
      <dgm:prSet custT="1"/>
      <dgm:spPr/>
      <dgm:t>
        <a:bodyPr/>
        <a:lstStyle/>
        <a:p>
          <a:r>
            <a:rPr lang="en-US" sz="3200" u="sng">
              <a:solidFill>
                <a:schemeClr val="tx1"/>
              </a:solidFill>
              <a:latin typeface="Walter Turncoat" panose="020B0604020202020204" charset="0"/>
            </a:rPr>
            <a:t>Graphic Illustrations</a:t>
          </a:r>
          <a:endParaRPr lang="en-US" sz="3200" u="sng" dirty="0">
            <a:solidFill>
              <a:schemeClr val="tx1"/>
            </a:solidFill>
            <a:latin typeface="Walter Turncoat" panose="020B0604020202020204" charset="0"/>
          </a:endParaRPr>
        </a:p>
      </dgm:t>
    </dgm:pt>
    <dgm:pt modelId="{729FE9E3-AAB9-479E-9995-F5BA7D58AF7A}" type="parTrans" cxnId="{DCA643FC-95AC-4F32-BC68-5CB649F6B2F5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8D6D5720-142F-4221-9B49-70BA1B7C86D5}" type="sibTrans" cxnId="{DCA643FC-95AC-4F32-BC68-5CB649F6B2F5}">
      <dgm:prSet/>
      <dgm:spPr/>
      <dgm:t>
        <a:bodyPr/>
        <a:lstStyle/>
        <a:p>
          <a:endParaRPr lang="en-US" sz="2400">
            <a:solidFill>
              <a:schemeClr val="tx1"/>
            </a:solidFill>
            <a:latin typeface="Sniglet" panose="020B0604020202020204" charset="0"/>
          </a:endParaRPr>
        </a:p>
      </dgm:t>
    </dgm:pt>
    <dgm:pt modelId="{F8F4C722-2C57-48D6-A5E6-2F49D881A602}">
      <dgm:prSet custT="1"/>
      <dgm:spPr/>
      <dgm:t>
        <a:bodyPr/>
        <a:lstStyle/>
        <a:p>
          <a:r>
            <a:rPr lang="en-US" sz="2400" b="1">
              <a:solidFill>
                <a:schemeClr val="tx1"/>
              </a:solidFill>
              <a:latin typeface="Walter Turncoat" panose="020B0604020202020204" charset="0"/>
            </a:rPr>
            <a:t>Photograph</a:t>
          </a:r>
          <a:endParaRPr lang="en-US" sz="2400" b="1" dirty="0">
            <a:solidFill>
              <a:schemeClr val="tx1"/>
            </a:solidFill>
            <a:latin typeface="Walter Turncoat" panose="020B0604020202020204" charset="0"/>
          </a:endParaRPr>
        </a:p>
      </dgm:t>
    </dgm:pt>
    <dgm:pt modelId="{09D482C0-C127-499F-95AB-487C63C25417}" type="parTrans" cxnId="{DC7DF183-385A-4BE7-B5A8-D676276FC81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FEBF807-703D-48D3-A307-2A55C45C59D3}" type="sibTrans" cxnId="{DC7DF183-385A-4BE7-B5A8-D676276FC81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3ECAF8E-EA7B-4985-B3A6-0DE6911BFFBF}">
      <dgm:prSet custT="1"/>
      <dgm:spPr/>
      <dgm:t>
        <a:bodyPr/>
        <a:lstStyle/>
        <a:p>
          <a:r>
            <a:rPr lang="en-US" sz="2400">
              <a:solidFill>
                <a:schemeClr val="tx1"/>
              </a:solidFill>
              <a:latin typeface="Sniglet" panose="020B0604020202020204" charset="0"/>
            </a:rPr>
            <a:t>Show exactly what something looks like</a:t>
          </a:r>
          <a:endParaRPr lang="en-US" sz="2400" dirty="0">
            <a:solidFill>
              <a:schemeClr val="tx1"/>
            </a:solidFill>
            <a:latin typeface="Sniglet" panose="020B0604020202020204" charset="0"/>
          </a:endParaRPr>
        </a:p>
      </dgm:t>
    </dgm:pt>
    <dgm:pt modelId="{B0F6F626-0C47-4040-AC31-E227A28EE4F8}" type="parTrans" cxnId="{9FA33F37-C549-4FDB-B8B8-4D62C2F8EB5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E42B394-7C20-4269-A68F-6232D4D18E27}" type="sibTrans" cxnId="{9FA33F37-C549-4FDB-B8B8-4D62C2F8EB5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A6BC7EF-DC98-4862-8643-249D9873B3E6}">
      <dgm:prSet custT="1"/>
      <dgm:spPr/>
      <dgm:t>
        <a:bodyPr/>
        <a:lstStyle/>
        <a:p>
          <a:r>
            <a:rPr lang="en-US" sz="2400" b="1">
              <a:solidFill>
                <a:schemeClr val="tx1"/>
              </a:solidFill>
              <a:latin typeface="Walter Turncoat" panose="020B0604020202020204" charset="0"/>
            </a:rPr>
            <a:t>Symbols &amp; Icons</a:t>
          </a:r>
          <a:endParaRPr lang="en-US" sz="2400" b="1" dirty="0">
            <a:solidFill>
              <a:schemeClr val="tx1"/>
            </a:solidFill>
            <a:latin typeface="Walter Turncoat" panose="020B0604020202020204" charset="0"/>
          </a:endParaRPr>
        </a:p>
      </dgm:t>
    </dgm:pt>
    <dgm:pt modelId="{0AB3BA1F-5101-4682-8BEA-B7285B7D2B82}" type="parTrans" cxnId="{C50DB646-B581-4B14-BA94-C6D170BF4A4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18F3647-4B3D-4AC7-95C1-009D7E953E88}" type="sibTrans" cxnId="{C50DB646-B581-4B14-BA94-C6D170BF4A4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1A2D1D4-1352-41E2-8C8B-E9DCA99CC872}">
      <dgm:prSet custT="1"/>
      <dgm:spPr/>
      <dgm:t>
        <a:bodyPr/>
        <a:lstStyle/>
        <a:p>
          <a:r>
            <a:rPr lang="en-US" sz="2400">
              <a:solidFill>
                <a:schemeClr val="tx1"/>
              </a:solidFill>
              <a:latin typeface="Sniglet" panose="020B0604020202020204" charset="0"/>
            </a:rPr>
            <a:t>Make concepts understand-able for audience</a:t>
          </a:r>
          <a:endParaRPr lang="en-US" sz="2400" dirty="0">
            <a:solidFill>
              <a:schemeClr val="tx1"/>
            </a:solidFill>
            <a:latin typeface="Sniglet" panose="020B0604020202020204" charset="0"/>
          </a:endParaRPr>
        </a:p>
      </dgm:t>
    </dgm:pt>
    <dgm:pt modelId="{1D0EBCA9-D878-4D4B-973F-0B0E24649AA8}" type="parTrans" cxnId="{F88F2E02-9AA1-42A0-B30F-C33A9570F33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B5D864C-3A5A-413F-A22C-62A10146127C}" type="sibTrans" cxnId="{F88F2E02-9AA1-42A0-B30F-C33A9570F33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D5AF662-214B-42B8-8021-8AD3F4866F9D}" type="pres">
      <dgm:prSet presAssocID="{615A5AF2-78A2-46BB-878B-1CD0878B311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9D5A655-80FD-48AE-B345-0D01CE685DB1}" type="pres">
      <dgm:prSet presAssocID="{A759B64A-1A8F-47C2-9010-BA039ABE1CBB}" presName="vertOne" presStyleCnt="0"/>
      <dgm:spPr/>
    </dgm:pt>
    <dgm:pt modelId="{2851B239-8A17-4E2E-ADE4-A25FBEB71942}" type="pres">
      <dgm:prSet presAssocID="{A759B64A-1A8F-47C2-9010-BA039ABE1CBB}" presName="txOne" presStyleLbl="node0" presStyleIdx="0" presStyleCnt="1" custScaleY="43620" custLinFactNeighborX="380">
        <dgm:presLayoutVars>
          <dgm:chPref val="3"/>
        </dgm:presLayoutVars>
      </dgm:prSet>
      <dgm:spPr/>
    </dgm:pt>
    <dgm:pt modelId="{67D7BB7C-BEAA-46D7-A490-5F176633A469}" type="pres">
      <dgm:prSet presAssocID="{A759B64A-1A8F-47C2-9010-BA039ABE1CBB}" presName="parTransOne" presStyleCnt="0"/>
      <dgm:spPr/>
    </dgm:pt>
    <dgm:pt modelId="{2DB04245-F0D9-45D5-93E1-B4E60B00727A}" type="pres">
      <dgm:prSet presAssocID="{A759B64A-1A8F-47C2-9010-BA039ABE1CBB}" presName="horzOne" presStyleCnt="0"/>
      <dgm:spPr/>
    </dgm:pt>
    <dgm:pt modelId="{0AE128A0-8AD8-42B5-9491-DA0B635D66E9}" type="pres">
      <dgm:prSet presAssocID="{ED73E6C8-9287-4C57-B4EF-E4B7CB5079F3}" presName="vertTwo" presStyleCnt="0"/>
      <dgm:spPr/>
    </dgm:pt>
    <dgm:pt modelId="{27F5F362-641C-4B2A-A306-7EC7DC541C70}" type="pres">
      <dgm:prSet presAssocID="{ED73E6C8-9287-4C57-B4EF-E4B7CB5079F3}" presName="txTwo" presStyleLbl="node2" presStyleIdx="0" presStyleCnt="4" custScaleY="76530">
        <dgm:presLayoutVars>
          <dgm:chPref val="3"/>
        </dgm:presLayoutVars>
      </dgm:prSet>
      <dgm:spPr/>
    </dgm:pt>
    <dgm:pt modelId="{B4FDAD69-868A-4FA6-BA0D-5CFBBA2CCE77}" type="pres">
      <dgm:prSet presAssocID="{ED73E6C8-9287-4C57-B4EF-E4B7CB5079F3}" presName="parTransTwo" presStyleCnt="0"/>
      <dgm:spPr/>
    </dgm:pt>
    <dgm:pt modelId="{A6E4954F-E87A-4C65-8668-3B41BFF67D4F}" type="pres">
      <dgm:prSet presAssocID="{ED73E6C8-9287-4C57-B4EF-E4B7CB5079F3}" presName="horzTwo" presStyleCnt="0"/>
      <dgm:spPr/>
    </dgm:pt>
    <dgm:pt modelId="{47AB9400-FF3B-4C1F-9D1E-54F963E054FA}" type="pres">
      <dgm:prSet presAssocID="{2E0816C5-7F76-4045-B8BC-39D0EB8E6688}" presName="vertThree" presStyleCnt="0"/>
      <dgm:spPr/>
    </dgm:pt>
    <dgm:pt modelId="{A8E08460-7CDE-4F49-BE45-98F0A70F2ECB}" type="pres">
      <dgm:prSet presAssocID="{2E0816C5-7F76-4045-B8BC-39D0EB8E6688}" presName="txThree" presStyleLbl="node3" presStyleIdx="0" presStyleCnt="4">
        <dgm:presLayoutVars>
          <dgm:chPref val="3"/>
        </dgm:presLayoutVars>
      </dgm:prSet>
      <dgm:spPr/>
    </dgm:pt>
    <dgm:pt modelId="{BDF3EDC5-FDEC-4AB2-9B88-69FF0E82CE33}" type="pres">
      <dgm:prSet presAssocID="{2E0816C5-7F76-4045-B8BC-39D0EB8E6688}" presName="horzThree" presStyleCnt="0"/>
      <dgm:spPr/>
    </dgm:pt>
    <dgm:pt modelId="{037615C1-7D01-4D90-B172-67A7D4563862}" type="pres">
      <dgm:prSet presAssocID="{A6C48188-EC48-479E-A02C-C8512197B450}" presName="sibSpaceTwo" presStyleCnt="0"/>
      <dgm:spPr/>
    </dgm:pt>
    <dgm:pt modelId="{DECF38B0-8FC5-4B0D-8122-D03CEBF285CF}" type="pres">
      <dgm:prSet presAssocID="{5B5D6953-E240-4F2A-84C2-49102DCAA998}" presName="vertTwo" presStyleCnt="0"/>
      <dgm:spPr/>
    </dgm:pt>
    <dgm:pt modelId="{D417F5A3-B822-41F3-9957-95900A048ED0}" type="pres">
      <dgm:prSet presAssocID="{5B5D6953-E240-4F2A-84C2-49102DCAA998}" presName="txTwo" presStyleLbl="node2" presStyleIdx="1" presStyleCnt="4" custScaleY="76530">
        <dgm:presLayoutVars>
          <dgm:chPref val="3"/>
        </dgm:presLayoutVars>
      </dgm:prSet>
      <dgm:spPr/>
    </dgm:pt>
    <dgm:pt modelId="{75CDB961-F858-4880-90CD-2B2FDF7E18A6}" type="pres">
      <dgm:prSet presAssocID="{5B5D6953-E240-4F2A-84C2-49102DCAA998}" presName="parTransTwo" presStyleCnt="0"/>
      <dgm:spPr/>
    </dgm:pt>
    <dgm:pt modelId="{CB413907-5610-44E7-8A55-2C047F4D037F}" type="pres">
      <dgm:prSet presAssocID="{5B5D6953-E240-4F2A-84C2-49102DCAA998}" presName="horzTwo" presStyleCnt="0"/>
      <dgm:spPr/>
    </dgm:pt>
    <dgm:pt modelId="{B0422A2E-0FB6-4053-B27B-804EEC619ED6}" type="pres">
      <dgm:prSet presAssocID="{160128BA-C5F8-4C2B-9A8F-C8873F79B7F1}" presName="vertThree" presStyleCnt="0"/>
      <dgm:spPr/>
    </dgm:pt>
    <dgm:pt modelId="{0B8C78A0-8E10-4EA7-A039-3B8DBB75DA32}" type="pres">
      <dgm:prSet presAssocID="{160128BA-C5F8-4C2B-9A8F-C8873F79B7F1}" presName="txThree" presStyleLbl="node3" presStyleIdx="1" presStyleCnt="4">
        <dgm:presLayoutVars>
          <dgm:chPref val="3"/>
        </dgm:presLayoutVars>
      </dgm:prSet>
      <dgm:spPr/>
    </dgm:pt>
    <dgm:pt modelId="{E97F7520-ACA4-4764-A9EC-F7E0840CE417}" type="pres">
      <dgm:prSet presAssocID="{160128BA-C5F8-4C2B-9A8F-C8873F79B7F1}" presName="horzThree" presStyleCnt="0"/>
      <dgm:spPr/>
    </dgm:pt>
    <dgm:pt modelId="{D5CBF9CD-B431-43DD-92B7-67216E290C09}" type="pres">
      <dgm:prSet presAssocID="{3BA14F0F-1605-43F4-9F16-97116511E765}" presName="sibSpaceTwo" presStyleCnt="0"/>
      <dgm:spPr/>
    </dgm:pt>
    <dgm:pt modelId="{C9B5D330-C7E3-411F-8112-393C07DC9A64}" type="pres">
      <dgm:prSet presAssocID="{F8F4C722-2C57-48D6-A5E6-2F49D881A602}" presName="vertTwo" presStyleCnt="0"/>
      <dgm:spPr/>
    </dgm:pt>
    <dgm:pt modelId="{196AA382-F02E-4286-8D27-37336F393663}" type="pres">
      <dgm:prSet presAssocID="{F8F4C722-2C57-48D6-A5E6-2F49D881A602}" presName="txTwo" presStyleLbl="node2" presStyleIdx="2" presStyleCnt="4" custScaleY="76530">
        <dgm:presLayoutVars>
          <dgm:chPref val="3"/>
        </dgm:presLayoutVars>
      </dgm:prSet>
      <dgm:spPr/>
    </dgm:pt>
    <dgm:pt modelId="{958CAE3E-E473-489E-838D-87539E1E7C2B}" type="pres">
      <dgm:prSet presAssocID="{F8F4C722-2C57-48D6-A5E6-2F49D881A602}" presName="parTransTwo" presStyleCnt="0"/>
      <dgm:spPr/>
    </dgm:pt>
    <dgm:pt modelId="{F18878F1-9322-487A-9E51-27466385BD18}" type="pres">
      <dgm:prSet presAssocID="{F8F4C722-2C57-48D6-A5E6-2F49D881A602}" presName="horzTwo" presStyleCnt="0"/>
      <dgm:spPr/>
    </dgm:pt>
    <dgm:pt modelId="{1405D0E4-A4CE-4D93-BC98-3981F23722A5}" type="pres">
      <dgm:prSet presAssocID="{A3ECAF8E-EA7B-4985-B3A6-0DE6911BFFBF}" presName="vertThree" presStyleCnt="0"/>
      <dgm:spPr/>
    </dgm:pt>
    <dgm:pt modelId="{A819CCC1-E501-49BF-B525-48E8FCC8A98D}" type="pres">
      <dgm:prSet presAssocID="{A3ECAF8E-EA7B-4985-B3A6-0DE6911BFFBF}" presName="txThree" presStyleLbl="node3" presStyleIdx="2" presStyleCnt="4">
        <dgm:presLayoutVars>
          <dgm:chPref val="3"/>
        </dgm:presLayoutVars>
      </dgm:prSet>
      <dgm:spPr/>
    </dgm:pt>
    <dgm:pt modelId="{8AD72427-3027-411E-BA9F-6628D8D0B24E}" type="pres">
      <dgm:prSet presAssocID="{A3ECAF8E-EA7B-4985-B3A6-0DE6911BFFBF}" presName="horzThree" presStyleCnt="0"/>
      <dgm:spPr/>
    </dgm:pt>
    <dgm:pt modelId="{044E55E5-1D6E-423E-B974-C36B86DC4161}" type="pres">
      <dgm:prSet presAssocID="{0FEBF807-703D-48D3-A307-2A55C45C59D3}" presName="sibSpaceTwo" presStyleCnt="0"/>
      <dgm:spPr/>
    </dgm:pt>
    <dgm:pt modelId="{65AB451C-6BCC-4975-B896-2C74743B24ED}" type="pres">
      <dgm:prSet presAssocID="{2A6BC7EF-DC98-4862-8643-249D9873B3E6}" presName="vertTwo" presStyleCnt="0"/>
      <dgm:spPr/>
    </dgm:pt>
    <dgm:pt modelId="{2351EDDE-B233-4976-BFEA-73D8C24D32A9}" type="pres">
      <dgm:prSet presAssocID="{2A6BC7EF-DC98-4862-8643-249D9873B3E6}" presName="txTwo" presStyleLbl="node2" presStyleIdx="3" presStyleCnt="4" custScaleY="76530">
        <dgm:presLayoutVars>
          <dgm:chPref val="3"/>
        </dgm:presLayoutVars>
      </dgm:prSet>
      <dgm:spPr/>
    </dgm:pt>
    <dgm:pt modelId="{FA9DFE3E-55B8-4F47-B0AB-D0C420B5A48F}" type="pres">
      <dgm:prSet presAssocID="{2A6BC7EF-DC98-4862-8643-249D9873B3E6}" presName="parTransTwo" presStyleCnt="0"/>
      <dgm:spPr/>
    </dgm:pt>
    <dgm:pt modelId="{A38BAAE0-5439-4824-B5F4-E3C4EA3DE894}" type="pres">
      <dgm:prSet presAssocID="{2A6BC7EF-DC98-4862-8643-249D9873B3E6}" presName="horzTwo" presStyleCnt="0"/>
      <dgm:spPr/>
    </dgm:pt>
    <dgm:pt modelId="{8989E392-AA9B-43BF-82B1-C2D6DC74CABF}" type="pres">
      <dgm:prSet presAssocID="{41A2D1D4-1352-41E2-8C8B-E9DCA99CC872}" presName="vertThree" presStyleCnt="0"/>
      <dgm:spPr/>
    </dgm:pt>
    <dgm:pt modelId="{EE1B1733-6779-490E-9ADE-D318F6D1B7C4}" type="pres">
      <dgm:prSet presAssocID="{41A2D1D4-1352-41E2-8C8B-E9DCA99CC872}" presName="txThree" presStyleLbl="node3" presStyleIdx="3" presStyleCnt="4">
        <dgm:presLayoutVars>
          <dgm:chPref val="3"/>
        </dgm:presLayoutVars>
      </dgm:prSet>
      <dgm:spPr/>
    </dgm:pt>
    <dgm:pt modelId="{B59305D5-1E2D-4D0A-9FAD-9A5F074CB249}" type="pres">
      <dgm:prSet presAssocID="{41A2D1D4-1352-41E2-8C8B-E9DCA99CC872}" presName="horzThree" presStyleCnt="0"/>
      <dgm:spPr/>
    </dgm:pt>
  </dgm:ptLst>
  <dgm:cxnLst>
    <dgm:cxn modelId="{F88F2E02-9AA1-42A0-B30F-C33A9570F339}" srcId="{2A6BC7EF-DC98-4862-8643-249D9873B3E6}" destId="{41A2D1D4-1352-41E2-8C8B-E9DCA99CC872}" srcOrd="0" destOrd="0" parTransId="{1D0EBCA9-D878-4D4B-973F-0B0E24649AA8}" sibTransId="{8B5D864C-3A5A-413F-A22C-62A10146127C}"/>
    <dgm:cxn modelId="{A6B8BB18-2C24-4964-A6C4-5E1124415B01}" srcId="{A759B64A-1A8F-47C2-9010-BA039ABE1CBB}" destId="{ED73E6C8-9287-4C57-B4EF-E4B7CB5079F3}" srcOrd="0" destOrd="0" parTransId="{8AD305F4-FECB-4BE3-84CD-058B65EC5215}" sibTransId="{A6C48188-EC48-479E-A02C-C8512197B450}"/>
    <dgm:cxn modelId="{19A6B433-3399-46B6-87C4-945156DD13FB}" srcId="{5B5D6953-E240-4F2A-84C2-49102DCAA998}" destId="{160128BA-C5F8-4C2B-9A8F-C8873F79B7F1}" srcOrd="0" destOrd="0" parTransId="{1AC25259-8F91-4D25-A434-587AD96EB54F}" sibTransId="{83CF3DE7-7F2F-4BB0-9F5A-C7D75174B919}"/>
    <dgm:cxn modelId="{9FA33F37-C549-4FDB-B8B8-4D62C2F8EB5C}" srcId="{F8F4C722-2C57-48D6-A5E6-2F49D881A602}" destId="{A3ECAF8E-EA7B-4985-B3A6-0DE6911BFFBF}" srcOrd="0" destOrd="0" parTransId="{B0F6F626-0C47-4040-AC31-E227A28EE4F8}" sibTransId="{5E42B394-7C20-4269-A68F-6232D4D18E27}"/>
    <dgm:cxn modelId="{C50DB646-B581-4B14-BA94-C6D170BF4A40}" srcId="{A759B64A-1A8F-47C2-9010-BA039ABE1CBB}" destId="{2A6BC7EF-DC98-4862-8643-249D9873B3E6}" srcOrd="3" destOrd="0" parTransId="{0AB3BA1F-5101-4682-8BEA-B7285B7D2B82}" sibTransId="{218F3647-4B3D-4AC7-95C1-009D7E953E88}"/>
    <dgm:cxn modelId="{E2A32448-EAFD-4DF4-B99E-99029E9DA04F}" type="presOf" srcId="{41A2D1D4-1352-41E2-8C8B-E9DCA99CC872}" destId="{EE1B1733-6779-490E-9ADE-D318F6D1B7C4}" srcOrd="0" destOrd="0" presId="urn:microsoft.com/office/officeart/2005/8/layout/hierarchy4"/>
    <dgm:cxn modelId="{EB59CE82-8A0E-4465-A6DB-4572FEBC9E9D}" srcId="{A759B64A-1A8F-47C2-9010-BA039ABE1CBB}" destId="{5B5D6953-E240-4F2A-84C2-49102DCAA998}" srcOrd="1" destOrd="0" parTransId="{56517BE2-76AD-4E09-9FB7-0E8DAB0B0737}" sibTransId="{3BA14F0F-1605-43F4-9F16-97116511E765}"/>
    <dgm:cxn modelId="{DC7DF183-385A-4BE7-B5A8-D676276FC81D}" srcId="{A759B64A-1A8F-47C2-9010-BA039ABE1CBB}" destId="{F8F4C722-2C57-48D6-A5E6-2F49D881A602}" srcOrd="2" destOrd="0" parTransId="{09D482C0-C127-499F-95AB-487C63C25417}" sibTransId="{0FEBF807-703D-48D3-A307-2A55C45C59D3}"/>
    <dgm:cxn modelId="{5C96BC84-700D-45B1-B741-7C7064061EEC}" type="presOf" srcId="{160128BA-C5F8-4C2B-9A8F-C8873F79B7F1}" destId="{0B8C78A0-8E10-4EA7-A039-3B8DBB75DA32}" srcOrd="0" destOrd="0" presId="urn:microsoft.com/office/officeart/2005/8/layout/hierarchy4"/>
    <dgm:cxn modelId="{9F020E85-6D93-43AD-8B1A-498EB612F18B}" type="presOf" srcId="{A3ECAF8E-EA7B-4985-B3A6-0DE6911BFFBF}" destId="{A819CCC1-E501-49BF-B525-48E8FCC8A98D}" srcOrd="0" destOrd="0" presId="urn:microsoft.com/office/officeart/2005/8/layout/hierarchy4"/>
    <dgm:cxn modelId="{ECAF7A85-313D-4253-92D7-5D2E34BAF05A}" type="presOf" srcId="{2E0816C5-7F76-4045-B8BC-39D0EB8E6688}" destId="{A8E08460-7CDE-4F49-BE45-98F0A70F2ECB}" srcOrd="0" destOrd="0" presId="urn:microsoft.com/office/officeart/2005/8/layout/hierarchy4"/>
    <dgm:cxn modelId="{6D21D596-1A58-41DA-96A9-1B2FA696E4B9}" type="presOf" srcId="{A759B64A-1A8F-47C2-9010-BA039ABE1CBB}" destId="{2851B239-8A17-4E2E-ADE4-A25FBEB71942}" srcOrd="0" destOrd="0" presId="urn:microsoft.com/office/officeart/2005/8/layout/hierarchy4"/>
    <dgm:cxn modelId="{C52166B1-7AA0-42AA-8078-5159A4B6036F}" srcId="{ED73E6C8-9287-4C57-B4EF-E4B7CB5079F3}" destId="{2E0816C5-7F76-4045-B8BC-39D0EB8E6688}" srcOrd="0" destOrd="0" parTransId="{F1F18166-9197-4B8C-8CB7-A249E905AF6E}" sibTransId="{92DC1802-601B-4069-817E-A50DEA1A0348}"/>
    <dgm:cxn modelId="{D46C9FC4-13C0-4F9F-944C-170F5D6EFE4B}" type="presOf" srcId="{ED73E6C8-9287-4C57-B4EF-E4B7CB5079F3}" destId="{27F5F362-641C-4B2A-A306-7EC7DC541C70}" srcOrd="0" destOrd="0" presId="urn:microsoft.com/office/officeart/2005/8/layout/hierarchy4"/>
    <dgm:cxn modelId="{5D097DD2-7C83-4D61-B6DD-C8D749127821}" type="presOf" srcId="{615A5AF2-78A2-46BB-878B-1CD0878B3116}" destId="{9D5AF662-214B-42B8-8021-8AD3F4866F9D}" srcOrd="0" destOrd="0" presId="urn:microsoft.com/office/officeart/2005/8/layout/hierarchy4"/>
    <dgm:cxn modelId="{FE41EDDD-6894-4B90-8594-127078500C82}" type="presOf" srcId="{5B5D6953-E240-4F2A-84C2-49102DCAA998}" destId="{D417F5A3-B822-41F3-9957-95900A048ED0}" srcOrd="0" destOrd="0" presId="urn:microsoft.com/office/officeart/2005/8/layout/hierarchy4"/>
    <dgm:cxn modelId="{1C9316E4-A297-41E1-AE5A-8A7DC1216CAD}" type="presOf" srcId="{2A6BC7EF-DC98-4862-8643-249D9873B3E6}" destId="{2351EDDE-B233-4976-BFEA-73D8C24D32A9}" srcOrd="0" destOrd="0" presId="urn:microsoft.com/office/officeart/2005/8/layout/hierarchy4"/>
    <dgm:cxn modelId="{DCA643FC-95AC-4F32-BC68-5CB649F6B2F5}" srcId="{615A5AF2-78A2-46BB-878B-1CD0878B3116}" destId="{A759B64A-1A8F-47C2-9010-BA039ABE1CBB}" srcOrd="0" destOrd="0" parTransId="{729FE9E3-AAB9-479E-9995-F5BA7D58AF7A}" sibTransId="{8D6D5720-142F-4221-9B49-70BA1B7C86D5}"/>
    <dgm:cxn modelId="{73B63FFD-6297-4A9A-B4E5-511689D66894}" type="presOf" srcId="{F8F4C722-2C57-48D6-A5E6-2F49D881A602}" destId="{196AA382-F02E-4286-8D27-37336F393663}" srcOrd="0" destOrd="0" presId="urn:microsoft.com/office/officeart/2005/8/layout/hierarchy4"/>
    <dgm:cxn modelId="{328E354E-715B-4296-ADDF-A017FD12D3DC}" type="presParOf" srcId="{9D5AF662-214B-42B8-8021-8AD3F4866F9D}" destId="{E9D5A655-80FD-48AE-B345-0D01CE685DB1}" srcOrd="0" destOrd="0" presId="urn:microsoft.com/office/officeart/2005/8/layout/hierarchy4"/>
    <dgm:cxn modelId="{18580239-9BE9-441B-86D9-8DE8FFE85CAB}" type="presParOf" srcId="{E9D5A655-80FD-48AE-B345-0D01CE685DB1}" destId="{2851B239-8A17-4E2E-ADE4-A25FBEB71942}" srcOrd="0" destOrd="0" presId="urn:microsoft.com/office/officeart/2005/8/layout/hierarchy4"/>
    <dgm:cxn modelId="{D787C5C3-6535-4770-8F10-0AFF096EA628}" type="presParOf" srcId="{E9D5A655-80FD-48AE-B345-0D01CE685DB1}" destId="{67D7BB7C-BEAA-46D7-A490-5F176633A469}" srcOrd="1" destOrd="0" presId="urn:microsoft.com/office/officeart/2005/8/layout/hierarchy4"/>
    <dgm:cxn modelId="{2EB8C5E5-78A1-4C3C-934E-A7F30259E4C7}" type="presParOf" srcId="{E9D5A655-80FD-48AE-B345-0D01CE685DB1}" destId="{2DB04245-F0D9-45D5-93E1-B4E60B00727A}" srcOrd="2" destOrd="0" presId="urn:microsoft.com/office/officeart/2005/8/layout/hierarchy4"/>
    <dgm:cxn modelId="{CFAE8B9E-EC56-4BFD-88A2-B152662E8F9E}" type="presParOf" srcId="{2DB04245-F0D9-45D5-93E1-B4E60B00727A}" destId="{0AE128A0-8AD8-42B5-9491-DA0B635D66E9}" srcOrd="0" destOrd="0" presId="urn:microsoft.com/office/officeart/2005/8/layout/hierarchy4"/>
    <dgm:cxn modelId="{025C80E8-6C4A-4F60-B3F0-0C26A03556B8}" type="presParOf" srcId="{0AE128A0-8AD8-42B5-9491-DA0B635D66E9}" destId="{27F5F362-641C-4B2A-A306-7EC7DC541C70}" srcOrd="0" destOrd="0" presId="urn:microsoft.com/office/officeart/2005/8/layout/hierarchy4"/>
    <dgm:cxn modelId="{47179FE4-B3A7-42E1-AC82-3409E480F372}" type="presParOf" srcId="{0AE128A0-8AD8-42B5-9491-DA0B635D66E9}" destId="{B4FDAD69-868A-4FA6-BA0D-5CFBBA2CCE77}" srcOrd="1" destOrd="0" presId="urn:microsoft.com/office/officeart/2005/8/layout/hierarchy4"/>
    <dgm:cxn modelId="{940BF91A-5377-4D65-81E7-BD0673A6ED98}" type="presParOf" srcId="{0AE128A0-8AD8-42B5-9491-DA0B635D66E9}" destId="{A6E4954F-E87A-4C65-8668-3B41BFF67D4F}" srcOrd="2" destOrd="0" presId="urn:microsoft.com/office/officeart/2005/8/layout/hierarchy4"/>
    <dgm:cxn modelId="{A3E164B0-C24C-41D2-AB99-6AD78B175449}" type="presParOf" srcId="{A6E4954F-E87A-4C65-8668-3B41BFF67D4F}" destId="{47AB9400-FF3B-4C1F-9D1E-54F963E054FA}" srcOrd="0" destOrd="0" presId="urn:microsoft.com/office/officeart/2005/8/layout/hierarchy4"/>
    <dgm:cxn modelId="{1D571B81-46F2-49D1-94E6-47EB36713C37}" type="presParOf" srcId="{47AB9400-FF3B-4C1F-9D1E-54F963E054FA}" destId="{A8E08460-7CDE-4F49-BE45-98F0A70F2ECB}" srcOrd="0" destOrd="0" presId="urn:microsoft.com/office/officeart/2005/8/layout/hierarchy4"/>
    <dgm:cxn modelId="{A12448F9-9425-4DD1-A00F-45880BAC2559}" type="presParOf" srcId="{47AB9400-FF3B-4C1F-9D1E-54F963E054FA}" destId="{BDF3EDC5-FDEC-4AB2-9B88-69FF0E82CE33}" srcOrd="1" destOrd="0" presId="urn:microsoft.com/office/officeart/2005/8/layout/hierarchy4"/>
    <dgm:cxn modelId="{7CD6E1EB-8700-4D18-8EAF-5133D0CF89A0}" type="presParOf" srcId="{2DB04245-F0D9-45D5-93E1-B4E60B00727A}" destId="{037615C1-7D01-4D90-B172-67A7D4563862}" srcOrd="1" destOrd="0" presId="urn:microsoft.com/office/officeart/2005/8/layout/hierarchy4"/>
    <dgm:cxn modelId="{2693B081-CF4C-4E07-B0B5-14E5770FAB20}" type="presParOf" srcId="{2DB04245-F0D9-45D5-93E1-B4E60B00727A}" destId="{DECF38B0-8FC5-4B0D-8122-D03CEBF285CF}" srcOrd="2" destOrd="0" presId="urn:microsoft.com/office/officeart/2005/8/layout/hierarchy4"/>
    <dgm:cxn modelId="{70131613-8FE8-422A-9939-79FFB3B393E9}" type="presParOf" srcId="{DECF38B0-8FC5-4B0D-8122-D03CEBF285CF}" destId="{D417F5A3-B822-41F3-9957-95900A048ED0}" srcOrd="0" destOrd="0" presId="urn:microsoft.com/office/officeart/2005/8/layout/hierarchy4"/>
    <dgm:cxn modelId="{E00E65AF-0F27-4489-9964-E343882BC33E}" type="presParOf" srcId="{DECF38B0-8FC5-4B0D-8122-D03CEBF285CF}" destId="{75CDB961-F858-4880-90CD-2B2FDF7E18A6}" srcOrd="1" destOrd="0" presId="urn:microsoft.com/office/officeart/2005/8/layout/hierarchy4"/>
    <dgm:cxn modelId="{1C0C27EC-120B-4423-A349-914244644D38}" type="presParOf" srcId="{DECF38B0-8FC5-4B0D-8122-D03CEBF285CF}" destId="{CB413907-5610-44E7-8A55-2C047F4D037F}" srcOrd="2" destOrd="0" presId="urn:microsoft.com/office/officeart/2005/8/layout/hierarchy4"/>
    <dgm:cxn modelId="{74865CC2-1FCE-4022-8D1C-16FF0BF34AFA}" type="presParOf" srcId="{CB413907-5610-44E7-8A55-2C047F4D037F}" destId="{B0422A2E-0FB6-4053-B27B-804EEC619ED6}" srcOrd="0" destOrd="0" presId="urn:microsoft.com/office/officeart/2005/8/layout/hierarchy4"/>
    <dgm:cxn modelId="{E7CD8102-F0FE-48A7-9BEF-54CEE2FCAB4E}" type="presParOf" srcId="{B0422A2E-0FB6-4053-B27B-804EEC619ED6}" destId="{0B8C78A0-8E10-4EA7-A039-3B8DBB75DA32}" srcOrd="0" destOrd="0" presId="urn:microsoft.com/office/officeart/2005/8/layout/hierarchy4"/>
    <dgm:cxn modelId="{396761D3-DD8D-44C1-B94E-129ABF63AFAC}" type="presParOf" srcId="{B0422A2E-0FB6-4053-B27B-804EEC619ED6}" destId="{E97F7520-ACA4-4764-A9EC-F7E0840CE417}" srcOrd="1" destOrd="0" presId="urn:microsoft.com/office/officeart/2005/8/layout/hierarchy4"/>
    <dgm:cxn modelId="{D794D3F9-6228-456D-9861-F19567A12AED}" type="presParOf" srcId="{2DB04245-F0D9-45D5-93E1-B4E60B00727A}" destId="{D5CBF9CD-B431-43DD-92B7-67216E290C09}" srcOrd="3" destOrd="0" presId="urn:microsoft.com/office/officeart/2005/8/layout/hierarchy4"/>
    <dgm:cxn modelId="{2D2D61CD-7E70-450D-804A-DDF4BE88D024}" type="presParOf" srcId="{2DB04245-F0D9-45D5-93E1-B4E60B00727A}" destId="{C9B5D330-C7E3-411F-8112-393C07DC9A64}" srcOrd="4" destOrd="0" presId="urn:microsoft.com/office/officeart/2005/8/layout/hierarchy4"/>
    <dgm:cxn modelId="{5C081A77-36F6-48E6-8B0E-EEDC596DA84C}" type="presParOf" srcId="{C9B5D330-C7E3-411F-8112-393C07DC9A64}" destId="{196AA382-F02E-4286-8D27-37336F393663}" srcOrd="0" destOrd="0" presId="urn:microsoft.com/office/officeart/2005/8/layout/hierarchy4"/>
    <dgm:cxn modelId="{915FD224-16DD-457C-A929-47C07D3D6C83}" type="presParOf" srcId="{C9B5D330-C7E3-411F-8112-393C07DC9A64}" destId="{958CAE3E-E473-489E-838D-87539E1E7C2B}" srcOrd="1" destOrd="0" presId="urn:microsoft.com/office/officeart/2005/8/layout/hierarchy4"/>
    <dgm:cxn modelId="{B8B933B2-824E-46E0-84B2-B244AD466C51}" type="presParOf" srcId="{C9B5D330-C7E3-411F-8112-393C07DC9A64}" destId="{F18878F1-9322-487A-9E51-27466385BD18}" srcOrd="2" destOrd="0" presId="urn:microsoft.com/office/officeart/2005/8/layout/hierarchy4"/>
    <dgm:cxn modelId="{FBE18D5F-D616-40FE-A352-9E9F83C63AF6}" type="presParOf" srcId="{F18878F1-9322-487A-9E51-27466385BD18}" destId="{1405D0E4-A4CE-4D93-BC98-3981F23722A5}" srcOrd="0" destOrd="0" presId="urn:microsoft.com/office/officeart/2005/8/layout/hierarchy4"/>
    <dgm:cxn modelId="{15D0F5F5-6E47-489E-8C4F-BEFADD709C92}" type="presParOf" srcId="{1405D0E4-A4CE-4D93-BC98-3981F23722A5}" destId="{A819CCC1-E501-49BF-B525-48E8FCC8A98D}" srcOrd="0" destOrd="0" presId="urn:microsoft.com/office/officeart/2005/8/layout/hierarchy4"/>
    <dgm:cxn modelId="{D34BDBCF-B2A4-4DE7-87EE-4D8470EDD6C8}" type="presParOf" srcId="{1405D0E4-A4CE-4D93-BC98-3981F23722A5}" destId="{8AD72427-3027-411E-BA9F-6628D8D0B24E}" srcOrd="1" destOrd="0" presId="urn:microsoft.com/office/officeart/2005/8/layout/hierarchy4"/>
    <dgm:cxn modelId="{90262604-7324-49A3-A60D-965C0671E02F}" type="presParOf" srcId="{2DB04245-F0D9-45D5-93E1-B4E60B00727A}" destId="{044E55E5-1D6E-423E-B974-C36B86DC4161}" srcOrd="5" destOrd="0" presId="urn:microsoft.com/office/officeart/2005/8/layout/hierarchy4"/>
    <dgm:cxn modelId="{9B775008-ACC5-4BE3-9FCC-5723FAE70A83}" type="presParOf" srcId="{2DB04245-F0D9-45D5-93E1-B4E60B00727A}" destId="{65AB451C-6BCC-4975-B896-2C74743B24ED}" srcOrd="6" destOrd="0" presId="urn:microsoft.com/office/officeart/2005/8/layout/hierarchy4"/>
    <dgm:cxn modelId="{397621DB-24CB-4134-A46C-5E0766E13211}" type="presParOf" srcId="{65AB451C-6BCC-4975-B896-2C74743B24ED}" destId="{2351EDDE-B233-4976-BFEA-73D8C24D32A9}" srcOrd="0" destOrd="0" presId="urn:microsoft.com/office/officeart/2005/8/layout/hierarchy4"/>
    <dgm:cxn modelId="{3ABE9826-B7EE-44A3-80A8-68102DC7945A}" type="presParOf" srcId="{65AB451C-6BCC-4975-B896-2C74743B24ED}" destId="{FA9DFE3E-55B8-4F47-B0AB-D0C420B5A48F}" srcOrd="1" destOrd="0" presId="urn:microsoft.com/office/officeart/2005/8/layout/hierarchy4"/>
    <dgm:cxn modelId="{5AEA8D91-FF27-4A12-82DD-C06667F8C3E9}" type="presParOf" srcId="{65AB451C-6BCC-4975-B896-2C74743B24ED}" destId="{A38BAAE0-5439-4824-B5F4-E3C4EA3DE894}" srcOrd="2" destOrd="0" presId="urn:microsoft.com/office/officeart/2005/8/layout/hierarchy4"/>
    <dgm:cxn modelId="{3B1C95C5-9B97-425E-BCCC-92AB72144877}" type="presParOf" srcId="{A38BAAE0-5439-4824-B5F4-E3C4EA3DE894}" destId="{8989E392-AA9B-43BF-82B1-C2D6DC74CABF}" srcOrd="0" destOrd="0" presId="urn:microsoft.com/office/officeart/2005/8/layout/hierarchy4"/>
    <dgm:cxn modelId="{6D160D82-BE5E-425F-886F-5FECAB9D6DE4}" type="presParOf" srcId="{8989E392-AA9B-43BF-82B1-C2D6DC74CABF}" destId="{EE1B1733-6779-490E-9ADE-D318F6D1B7C4}" srcOrd="0" destOrd="0" presId="urn:microsoft.com/office/officeart/2005/8/layout/hierarchy4"/>
    <dgm:cxn modelId="{B62281D5-2581-41D0-84D0-7B0ECCB28DC2}" type="presParOf" srcId="{8989E392-AA9B-43BF-82B1-C2D6DC74CABF}" destId="{B59305D5-1E2D-4D0A-9FAD-9A5F074CB24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804FCB7-B715-4BD2-9DAB-E979651BF4A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AA1BEDE-B416-46CE-9CD0-348DF6D23A54}">
      <dgm:prSet phldrT="[Text]" custT="1"/>
      <dgm:spPr/>
      <dgm:t>
        <a:bodyPr/>
        <a:lstStyle/>
        <a:p>
          <a:pPr>
            <a:buClr>
              <a:srgbClr val="FF0000"/>
            </a:buClr>
            <a:buFont typeface="Wingdings" panose="05000000000000000000" pitchFamily="2" charset="2"/>
            <a:buChar char=""/>
          </a:pPr>
          <a:r>
            <a:rPr lang="en-US" sz="1800" dirty="0">
              <a:solidFill>
                <a:schemeClr val="tx1"/>
              </a:solidFill>
              <a:latin typeface="Sniglet"/>
            </a:rPr>
            <a:t>Display dense information (e.g. specifications / comparisons / numbers)</a:t>
          </a:r>
          <a:endParaRPr lang="en-GB" sz="1800" dirty="0">
            <a:solidFill>
              <a:schemeClr val="tx1"/>
            </a:solidFill>
            <a:latin typeface="Sniglet"/>
          </a:endParaRPr>
        </a:p>
      </dgm:t>
    </dgm:pt>
    <dgm:pt modelId="{E72B3A5C-7B8D-4BBA-9E26-4BEBBC32498A}" type="parTrans" cxnId="{DFB2C34A-BBC2-4D39-965E-0088460072A5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Sniglet"/>
          </a:endParaRPr>
        </a:p>
      </dgm:t>
    </dgm:pt>
    <dgm:pt modelId="{42A7248E-9F04-4475-B9FA-D9AABB52A8D5}" type="sibTrans" cxnId="{DFB2C34A-BBC2-4D39-965E-0088460072A5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Sniglet"/>
          </a:endParaRPr>
        </a:p>
      </dgm:t>
    </dgm:pt>
    <dgm:pt modelId="{8ECD3F74-F998-45CF-93E6-8AB2170D4E5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Sniglet"/>
            </a:rPr>
            <a:t>Have rows and columns</a:t>
          </a:r>
        </a:p>
      </dgm:t>
    </dgm:pt>
    <dgm:pt modelId="{4B8635D0-0723-44A2-9A67-571AF88844ED}" type="parTrans" cxnId="{89FE4E00-067B-4D74-9AF2-FC5279791454}">
      <dgm:prSet/>
      <dgm:spPr/>
      <dgm:t>
        <a:bodyPr/>
        <a:lstStyle/>
        <a:p>
          <a:endParaRPr lang="en-GB">
            <a:solidFill>
              <a:schemeClr val="tx1"/>
            </a:solidFill>
            <a:latin typeface="Sniglet"/>
          </a:endParaRPr>
        </a:p>
      </dgm:t>
    </dgm:pt>
    <dgm:pt modelId="{32636526-B598-493C-A44B-C511DA0DD845}" type="sibTrans" cxnId="{89FE4E00-067B-4D74-9AF2-FC5279791454}">
      <dgm:prSet/>
      <dgm:spPr/>
      <dgm:t>
        <a:bodyPr/>
        <a:lstStyle/>
        <a:p>
          <a:endParaRPr lang="en-GB">
            <a:solidFill>
              <a:schemeClr val="tx1"/>
            </a:solidFill>
            <a:latin typeface="Sniglet"/>
          </a:endParaRPr>
        </a:p>
      </dgm:t>
    </dgm:pt>
    <dgm:pt modelId="{F40F49A7-5DCA-47FB-97C0-0F681204199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Sniglet"/>
            </a:rPr>
            <a:t>Should not be too complex</a:t>
          </a:r>
        </a:p>
      </dgm:t>
    </dgm:pt>
    <dgm:pt modelId="{D0CD37CE-30AA-4A03-9794-CA44A6CE4E41}" type="parTrans" cxnId="{6F4D0108-0C89-49CB-8ED1-5F973BF6D6AA}">
      <dgm:prSet/>
      <dgm:spPr/>
      <dgm:t>
        <a:bodyPr/>
        <a:lstStyle/>
        <a:p>
          <a:endParaRPr lang="en-GB">
            <a:solidFill>
              <a:schemeClr val="tx1"/>
            </a:solidFill>
            <a:latin typeface="Sniglet"/>
          </a:endParaRPr>
        </a:p>
      </dgm:t>
    </dgm:pt>
    <dgm:pt modelId="{4823E56D-A474-4404-AEBC-6BCCF6832D0D}" type="sibTrans" cxnId="{6F4D0108-0C89-49CB-8ED1-5F973BF6D6AA}">
      <dgm:prSet/>
      <dgm:spPr/>
      <dgm:t>
        <a:bodyPr/>
        <a:lstStyle/>
        <a:p>
          <a:endParaRPr lang="en-GB">
            <a:solidFill>
              <a:schemeClr val="tx1"/>
            </a:solidFill>
            <a:latin typeface="Sniglet"/>
          </a:endParaRPr>
        </a:p>
      </dgm:t>
    </dgm:pt>
    <dgm:pt modelId="{21CA5C47-0383-457B-8B4D-906A67121EF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Sniglet"/>
            </a:rPr>
            <a:t>Should not be overloaded with information</a:t>
          </a:r>
        </a:p>
      </dgm:t>
    </dgm:pt>
    <dgm:pt modelId="{2C574D9C-EDA2-48A4-8038-CA337DD2EB32}" type="parTrans" cxnId="{C2C2B23C-DD3D-4232-9225-704F4C36F130}">
      <dgm:prSet/>
      <dgm:spPr/>
      <dgm:t>
        <a:bodyPr/>
        <a:lstStyle/>
        <a:p>
          <a:endParaRPr lang="en-GB">
            <a:solidFill>
              <a:schemeClr val="tx1"/>
            </a:solidFill>
            <a:latin typeface="Sniglet"/>
          </a:endParaRPr>
        </a:p>
      </dgm:t>
    </dgm:pt>
    <dgm:pt modelId="{BA2BD28E-0923-4BE0-AB5C-84442AA57ADA}" type="sibTrans" cxnId="{C2C2B23C-DD3D-4232-9225-704F4C36F130}">
      <dgm:prSet/>
      <dgm:spPr/>
      <dgm:t>
        <a:bodyPr/>
        <a:lstStyle/>
        <a:p>
          <a:endParaRPr lang="en-GB">
            <a:solidFill>
              <a:schemeClr val="tx1"/>
            </a:solidFill>
            <a:latin typeface="Sniglet"/>
          </a:endParaRPr>
        </a:p>
      </dgm:t>
    </dgm:pt>
    <dgm:pt modelId="{23F9716E-B1E7-45CE-B063-F4C6E2C1122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Sniglet"/>
            </a:rPr>
            <a:t>Can sometimes be hard to interpret</a:t>
          </a:r>
        </a:p>
      </dgm:t>
    </dgm:pt>
    <dgm:pt modelId="{2F239BDE-EC6A-4E81-8E60-9F8D81F26F5D}" type="parTrans" cxnId="{5BA7F34E-A8AA-4595-94D8-4EE06B3F6D5E}">
      <dgm:prSet/>
      <dgm:spPr/>
      <dgm:t>
        <a:bodyPr/>
        <a:lstStyle/>
        <a:p>
          <a:endParaRPr lang="en-GB">
            <a:solidFill>
              <a:schemeClr val="tx1"/>
            </a:solidFill>
            <a:latin typeface="Sniglet"/>
          </a:endParaRPr>
        </a:p>
      </dgm:t>
    </dgm:pt>
    <dgm:pt modelId="{10DBD16E-35C1-4290-B260-311CA997A5F1}" type="sibTrans" cxnId="{5BA7F34E-A8AA-4595-94D8-4EE06B3F6D5E}">
      <dgm:prSet/>
      <dgm:spPr/>
      <dgm:t>
        <a:bodyPr/>
        <a:lstStyle/>
        <a:p>
          <a:endParaRPr lang="en-GB">
            <a:solidFill>
              <a:schemeClr val="tx1"/>
            </a:solidFill>
            <a:latin typeface="Sniglet"/>
          </a:endParaRPr>
        </a:p>
      </dgm:t>
    </dgm:pt>
    <dgm:pt modelId="{1FBD69D7-DBC5-46EF-94BE-9F96751E82CE}" type="pres">
      <dgm:prSet presAssocID="{C804FCB7-B715-4BD2-9DAB-E979651BF4A4}" presName="Name0" presStyleCnt="0">
        <dgm:presLayoutVars>
          <dgm:chMax val="7"/>
          <dgm:chPref val="7"/>
          <dgm:dir/>
        </dgm:presLayoutVars>
      </dgm:prSet>
      <dgm:spPr/>
    </dgm:pt>
    <dgm:pt modelId="{FA0E3057-582C-441D-8B1C-6B6E5AB90D19}" type="pres">
      <dgm:prSet presAssocID="{C804FCB7-B715-4BD2-9DAB-E979651BF4A4}" presName="Name1" presStyleCnt="0"/>
      <dgm:spPr/>
    </dgm:pt>
    <dgm:pt modelId="{D5C363CE-00B8-4FD5-84D2-3A42256C9293}" type="pres">
      <dgm:prSet presAssocID="{C804FCB7-B715-4BD2-9DAB-E979651BF4A4}" presName="cycle" presStyleCnt="0"/>
      <dgm:spPr/>
    </dgm:pt>
    <dgm:pt modelId="{C64D9816-E75B-4B94-A96B-CA116E37B274}" type="pres">
      <dgm:prSet presAssocID="{C804FCB7-B715-4BD2-9DAB-E979651BF4A4}" presName="srcNode" presStyleLbl="node1" presStyleIdx="0" presStyleCnt="5"/>
      <dgm:spPr/>
    </dgm:pt>
    <dgm:pt modelId="{113AA267-7D6C-47F0-939D-CD91E0CA9319}" type="pres">
      <dgm:prSet presAssocID="{C804FCB7-B715-4BD2-9DAB-E979651BF4A4}" presName="conn" presStyleLbl="parChTrans1D2" presStyleIdx="0" presStyleCnt="1"/>
      <dgm:spPr/>
    </dgm:pt>
    <dgm:pt modelId="{C09E1E59-4712-4209-8BE9-663322133770}" type="pres">
      <dgm:prSet presAssocID="{C804FCB7-B715-4BD2-9DAB-E979651BF4A4}" presName="extraNode" presStyleLbl="node1" presStyleIdx="0" presStyleCnt="5"/>
      <dgm:spPr/>
    </dgm:pt>
    <dgm:pt modelId="{31889ABE-E987-42F4-8A41-BA26ECE4036C}" type="pres">
      <dgm:prSet presAssocID="{C804FCB7-B715-4BD2-9DAB-E979651BF4A4}" presName="dstNode" presStyleLbl="node1" presStyleIdx="0" presStyleCnt="5"/>
      <dgm:spPr/>
    </dgm:pt>
    <dgm:pt modelId="{E92F305A-36E5-4803-B665-07165C13FAAB}" type="pres">
      <dgm:prSet presAssocID="{BAA1BEDE-B416-46CE-9CD0-348DF6D23A54}" presName="text_1" presStyleLbl="node1" presStyleIdx="0" presStyleCnt="5" custLinFactNeighborX="355" custLinFactNeighborY="-2688">
        <dgm:presLayoutVars>
          <dgm:bulletEnabled val="1"/>
        </dgm:presLayoutVars>
      </dgm:prSet>
      <dgm:spPr/>
    </dgm:pt>
    <dgm:pt modelId="{130AFFCC-41B9-43C0-8729-429068DE49C0}" type="pres">
      <dgm:prSet presAssocID="{BAA1BEDE-B416-46CE-9CD0-348DF6D23A54}" presName="accent_1" presStyleCnt="0"/>
      <dgm:spPr/>
    </dgm:pt>
    <dgm:pt modelId="{16563D2B-3E78-4502-BDD1-3218DE0E8FFA}" type="pres">
      <dgm:prSet presAssocID="{BAA1BEDE-B416-46CE-9CD0-348DF6D23A54}" presName="accentRepeatNode" presStyleLbl="solidFgAcc1" presStyleIdx="0" presStyleCnt="5"/>
      <dgm:spPr/>
    </dgm:pt>
    <dgm:pt modelId="{E36DC6DA-92A5-41FB-A5E3-595501FFDD5E}" type="pres">
      <dgm:prSet presAssocID="{8ECD3F74-F998-45CF-93E6-8AB2170D4E5D}" presName="text_2" presStyleLbl="node1" presStyleIdx="1" presStyleCnt="5">
        <dgm:presLayoutVars>
          <dgm:bulletEnabled val="1"/>
        </dgm:presLayoutVars>
      </dgm:prSet>
      <dgm:spPr/>
    </dgm:pt>
    <dgm:pt modelId="{9424B392-FD7C-4ACA-AC7E-BCE42530991C}" type="pres">
      <dgm:prSet presAssocID="{8ECD3F74-F998-45CF-93E6-8AB2170D4E5D}" presName="accent_2" presStyleCnt="0"/>
      <dgm:spPr/>
    </dgm:pt>
    <dgm:pt modelId="{CD461CC5-F767-46AA-8F36-17619A1521E8}" type="pres">
      <dgm:prSet presAssocID="{8ECD3F74-F998-45CF-93E6-8AB2170D4E5D}" presName="accentRepeatNode" presStyleLbl="solidFgAcc1" presStyleIdx="1" presStyleCnt="5"/>
      <dgm:spPr/>
    </dgm:pt>
    <dgm:pt modelId="{B1C165F5-DFCB-4A95-A220-D912C916DCE0}" type="pres">
      <dgm:prSet presAssocID="{F40F49A7-5DCA-47FB-97C0-0F681204199A}" presName="text_3" presStyleLbl="node1" presStyleIdx="2" presStyleCnt="5">
        <dgm:presLayoutVars>
          <dgm:bulletEnabled val="1"/>
        </dgm:presLayoutVars>
      </dgm:prSet>
      <dgm:spPr/>
    </dgm:pt>
    <dgm:pt modelId="{D8F3AE7A-4FC5-4D32-8175-CB07E4600F4B}" type="pres">
      <dgm:prSet presAssocID="{F40F49A7-5DCA-47FB-97C0-0F681204199A}" presName="accent_3" presStyleCnt="0"/>
      <dgm:spPr/>
    </dgm:pt>
    <dgm:pt modelId="{1B217D27-5D4B-4A3E-93CB-1915C7983E64}" type="pres">
      <dgm:prSet presAssocID="{F40F49A7-5DCA-47FB-97C0-0F681204199A}" presName="accentRepeatNode" presStyleLbl="solidFgAcc1" presStyleIdx="2" presStyleCnt="5"/>
      <dgm:spPr/>
    </dgm:pt>
    <dgm:pt modelId="{96865C64-859B-4888-BB8F-979EF7EA064D}" type="pres">
      <dgm:prSet presAssocID="{21CA5C47-0383-457B-8B4D-906A67121EFB}" presName="text_4" presStyleLbl="node1" presStyleIdx="3" presStyleCnt="5">
        <dgm:presLayoutVars>
          <dgm:bulletEnabled val="1"/>
        </dgm:presLayoutVars>
      </dgm:prSet>
      <dgm:spPr/>
    </dgm:pt>
    <dgm:pt modelId="{8F132A58-43F0-4B6B-935A-A8E2C53DBF05}" type="pres">
      <dgm:prSet presAssocID="{21CA5C47-0383-457B-8B4D-906A67121EFB}" presName="accent_4" presStyleCnt="0"/>
      <dgm:spPr/>
    </dgm:pt>
    <dgm:pt modelId="{59754DFF-7427-4F1F-B587-DC8B724F76E9}" type="pres">
      <dgm:prSet presAssocID="{21CA5C47-0383-457B-8B4D-906A67121EFB}" presName="accentRepeatNode" presStyleLbl="solidFgAcc1" presStyleIdx="3" presStyleCnt="5"/>
      <dgm:spPr/>
    </dgm:pt>
    <dgm:pt modelId="{34FEA61E-D7B1-4832-8092-40980DF040E5}" type="pres">
      <dgm:prSet presAssocID="{23F9716E-B1E7-45CE-B063-F4C6E2C1122B}" presName="text_5" presStyleLbl="node1" presStyleIdx="4" presStyleCnt="5">
        <dgm:presLayoutVars>
          <dgm:bulletEnabled val="1"/>
        </dgm:presLayoutVars>
      </dgm:prSet>
      <dgm:spPr/>
    </dgm:pt>
    <dgm:pt modelId="{56962722-F787-430A-8F4D-1C35CB3C991B}" type="pres">
      <dgm:prSet presAssocID="{23F9716E-B1E7-45CE-B063-F4C6E2C1122B}" presName="accent_5" presStyleCnt="0"/>
      <dgm:spPr/>
    </dgm:pt>
    <dgm:pt modelId="{843D0D42-82B0-4E9E-8423-54E30B994DF9}" type="pres">
      <dgm:prSet presAssocID="{23F9716E-B1E7-45CE-B063-F4C6E2C1122B}" presName="accentRepeatNode" presStyleLbl="solidFgAcc1" presStyleIdx="4" presStyleCnt="5"/>
      <dgm:spPr/>
    </dgm:pt>
  </dgm:ptLst>
  <dgm:cxnLst>
    <dgm:cxn modelId="{89FE4E00-067B-4D74-9AF2-FC5279791454}" srcId="{C804FCB7-B715-4BD2-9DAB-E979651BF4A4}" destId="{8ECD3F74-F998-45CF-93E6-8AB2170D4E5D}" srcOrd="1" destOrd="0" parTransId="{4B8635D0-0723-44A2-9A67-571AF88844ED}" sibTransId="{32636526-B598-493C-A44B-C511DA0DD845}"/>
    <dgm:cxn modelId="{969CDA07-EF10-4258-B57C-CEC71F026C4E}" type="presOf" srcId="{8ECD3F74-F998-45CF-93E6-8AB2170D4E5D}" destId="{E36DC6DA-92A5-41FB-A5E3-595501FFDD5E}" srcOrd="0" destOrd="0" presId="urn:microsoft.com/office/officeart/2008/layout/VerticalCurvedList"/>
    <dgm:cxn modelId="{6F4D0108-0C89-49CB-8ED1-5F973BF6D6AA}" srcId="{C804FCB7-B715-4BD2-9DAB-E979651BF4A4}" destId="{F40F49A7-5DCA-47FB-97C0-0F681204199A}" srcOrd="2" destOrd="0" parTransId="{D0CD37CE-30AA-4A03-9794-CA44A6CE4E41}" sibTransId="{4823E56D-A474-4404-AEBC-6BCCF6832D0D}"/>
    <dgm:cxn modelId="{08E75619-8F86-437D-A9C7-BE6C18AD6F16}" type="presOf" srcId="{21CA5C47-0383-457B-8B4D-906A67121EFB}" destId="{96865C64-859B-4888-BB8F-979EF7EA064D}" srcOrd="0" destOrd="0" presId="urn:microsoft.com/office/officeart/2008/layout/VerticalCurvedList"/>
    <dgm:cxn modelId="{C2C2B23C-DD3D-4232-9225-704F4C36F130}" srcId="{C804FCB7-B715-4BD2-9DAB-E979651BF4A4}" destId="{21CA5C47-0383-457B-8B4D-906A67121EFB}" srcOrd="3" destOrd="0" parTransId="{2C574D9C-EDA2-48A4-8038-CA337DD2EB32}" sibTransId="{BA2BD28E-0923-4BE0-AB5C-84442AA57ADA}"/>
    <dgm:cxn modelId="{DFB2C34A-BBC2-4D39-965E-0088460072A5}" srcId="{C804FCB7-B715-4BD2-9DAB-E979651BF4A4}" destId="{BAA1BEDE-B416-46CE-9CD0-348DF6D23A54}" srcOrd="0" destOrd="0" parTransId="{E72B3A5C-7B8D-4BBA-9E26-4BEBBC32498A}" sibTransId="{42A7248E-9F04-4475-B9FA-D9AABB52A8D5}"/>
    <dgm:cxn modelId="{5BA7F34E-A8AA-4595-94D8-4EE06B3F6D5E}" srcId="{C804FCB7-B715-4BD2-9DAB-E979651BF4A4}" destId="{23F9716E-B1E7-45CE-B063-F4C6E2C1122B}" srcOrd="4" destOrd="0" parTransId="{2F239BDE-EC6A-4E81-8E60-9F8D81F26F5D}" sibTransId="{10DBD16E-35C1-4290-B260-311CA997A5F1}"/>
    <dgm:cxn modelId="{4E285C79-0D77-446D-961E-C392F1B7DBAD}" type="presOf" srcId="{BAA1BEDE-B416-46CE-9CD0-348DF6D23A54}" destId="{E92F305A-36E5-4803-B665-07165C13FAAB}" srcOrd="0" destOrd="0" presId="urn:microsoft.com/office/officeart/2008/layout/VerticalCurvedList"/>
    <dgm:cxn modelId="{800C8679-FC15-4EBC-BF0C-31BDE0F01383}" type="presOf" srcId="{42A7248E-9F04-4475-B9FA-D9AABB52A8D5}" destId="{113AA267-7D6C-47F0-939D-CD91E0CA9319}" srcOrd="0" destOrd="0" presId="urn:microsoft.com/office/officeart/2008/layout/VerticalCurvedList"/>
    <dgm:cxn modelId="{33B9E6E0-5E58-4286-89F9-223B36F41B15}" type="presOf" srcId="{23F9716E-B1E7-45CE-B063-F4C6E2C1122B}" destId="{34FEA61E-D7B1-4832-8092-40980DF040E5}" srcOrd="0" destOrd="0" presId="urn:microsoft.com/office/officeart/2008/layout/VerticalCurvedList"/>
    <dgm:cxn modelId="{5E6EFCE7-AC90-463B-9731-FC62CF0C17F5}" type="presOf" srcId="{C804FCB7-B715-4BD2-9DAB-E979651BF4A4}" destId="{1FBD69D7-DBC5-46EF-94BE-9F96751E82CE}" srcOrd="0" destOrd="0" presId="urn:microsoft.com/office/officeart/2008/layout/VerticalCurvedList"/>
    <dgm:cxn modelId="{D35C42F9-638F-4786-8469-F135AC16879D}" type="presOf" srcId="{F40F49A7-5DCA-47FB-97C0-0F681204199A}" destId="{B1C165F5-DFCB-4A95-A220-D912C916DCE0}" srcOrd="0" destOrd="0" presId="urn:microsoft.com/office/officeart/2008/layout/VerticalCurvedList"/>
    <dgm:cxn modelId="{5F7FA2CA-48D9-4A6A-AB1E-2925209F4CD3}" type="presParOf" srcId="{1FBD69D7-DBC5-46EF-94BE-9F96751E82CE}" destId="{FA0E3057-582C-441D-8B1C-6B6E5AB90D19}" srcOrd="0" destOrd="0" presId="urn:microsoft.com/office/officeart/2008/layout/VerticalCurvedList"/>
    <dgm:cxn modelId="{2D6E48C0-21B6-4A1C-8B34-942E1B2DE8EA}" type="presParOf" srcId="{FA0E3057-582C-441D-8B1C-6B6E5AB90D19}" destId="{D5C363CE-00B8-4FD5-84D2-3A42256C9293}" srcOrd="0" destOrd="0" presId="urn:microsoft.com/office/officeart/2008/layout/VerticalCurvedList"/>
    <dgm:cxn modelId="{86DB3E1E-3D2A-4804-AF12-D0EF6C6A4F50}" type="presParOf" srcId="{D5C363CE-00B8-4FD5-84D2-3A42256C9293}" destId="{C64D9816-E75B-4B94-A96B-CA116E37B274}" srcOrd="0" destOrd="0" presId="urn:microsoft.com/office/officeart/2008/layout/VerticalCurvedList"/>
    <dgm:cxn modelId="{75980472-74CF-4C1C-8CE5-E502713284E5}" type="presParOf" srcId="{D5C363CE-00B8-4FD5-84D2-3A42256C9293}" destId="{113AA267-7D6C-47F0-939D-CD91E0CA9319}" srcOrd="1" destOrd="0" presId="urn:microsoft.com/office/officeart/2008/layout/VerticalCurvedList"/>
    <dgm:cxn modelId="{CDA1E075-3752-4CA1-AAB8-5A0D86EEB979}" type="presParOf" srcId="{D5C363CE-00B8-4FD5-84D2-3A42256C9293}" destId="{C09E1E59-4712-4209-8BE9-663322133770}" srcOrd="2" destOrd="0" presId="urn:microsoft.com/office/officeart/2008/layout/VerticalCurvedList"/>
    <dgm:cxn modelId="{F8F42391-D9EB-45F2-9824-E6B849571ADD}" type="presParOf" srcId="{D5C363CE-00B8-4FD5-84D2-3A42256C9293}" destId="{31889ABE-E987-42F4-8A41-BA26ECE4036C}" srcOrd="3" destOrd="0" presId="urn:microsoft.com/office/officeart/2008/layout/VerticalCurvedList"/>
    <dgm:cxn modelId="{4F7CCF79-C7F8-40C0-814C-B11ECB1233EF}" type="presParOf" srcId="{FA0E3057-582C-441D-8B1C-6B6E5AB90D19}" destId="{E92F305A-36E5-4803-B665-07165C13FAAB}" srcOrd="1" destOrd="0" presId="urn:microsoft.com/office/officeart/2008/layout/VerticalCurvedList"/>
    <dgm:cxn modelId="{B4E73D1C-3CB7-4015-8737-D466B9F437E1}" type="presParOf" srcId="{FA0E3057-582C-441D-8B1C-6B6E5AB90D19}" destId="{130AFFCC-41B9-43C0-8729-429068DE49C0}" srcOrd="2" destOrd="0" presId="urn:microsoft.com/office/officeart/2008/layout/VerticalCurvedList"/>
    <dgm:cxn modelId="{6245C3B5-843C-4F71-996C-C4175D3F41FF}" type="presParOf" srcId="{130AFFCC-41B9-43C0-8729-429068DE49C0}" destId="{16563D2B-3E78-4502-BDD1-3218DE0E8FFA}" srcOrd="0" destOrd="0" presId="urn:microsoft.com/office/officeart/2008/layout/VerticalCurvedList"/>
    <dgm:cxn modelId="{77C09140-30CC-4BDF-AD12-2D972477722F}" type="presParOf" srcId="{FA0E3057-582C-441D-8B1C-6B6E5AB90D19}" destId="{E36DC6DA-92A5-41FB-A5E3-595501FFDD5E}" srcOrd="3" destOrd="0" presId="urn:microsoft.com/office/officeart/2008/layout/VerticalCurvedList"/>
    <dgm:cxn modelId="{847BBA84-DC86-4191-9E50-C6BC29070A25}" type="presParOf" srcId="{FA0E3057-582C-441D-8B1C-6B6E5AB90D19}" destId="{9424B392-FD7C-4ACA-AC7E-BCE42530991C}" srcOrd="4" destOrd="0" presId="urn:microsoft.com/office/officeart/2008/layout/VerticalCurvedList"/>
    <dgm:cxn modelId="{0F8F0C01-B483-434E-BAA8-19B6EFE7280A}" type="presParOf" srcId="{9424B392-FD7C-4ACA-AC7E-BCE42530991C}" destId="{CD461CC5-F767-46AA-8F36-17619A1521E8}" srcOrd="0" destOrd="0" presId="urn:microsoft.com/office/officeart/2008/layout/VerticalCurvedList"/>
    <dgm:cxn modelId="{45C21E21-0E60-4904-8AF3-3380225850C1}" type="presParOf" srcId="{FA0E3057-582C-441D-8B1C-6B6E5AB90D19}" destId="{B1C165F5-DFCB-4A95-A220-D912C916DCE0}" srcOrd="5" destOrd="0" presId="urn:microsoft.com/office/officeart/2008/layout/VerticalCurvedList"/>
    <dgm:cxn modelId="{0031116D-BC9F-4669-8FF1-59C52EB4B29B}" type="presParOf" srcId="{FA0E3057-582C-441D-8B1C-6B6E5AB90D19}" destId="{D8F3AE7A-4FC5-4D32-8175-CB07E4600F4B}" srcOrd="6" destOrd="0" presId="urn:microsoft.com/office/officeart/2008/layout/VerticalCurvedList"/>
    <dgm:cxn modelId="{2C8F39A3-3947-487E-BC1E-147D6CFE90A2}" type="presParOf" srcId="{D8F3AE7A-4FC5-4D32-8175-CB07E4600F4B}" destId="{1B217D27-5D4B-4A3E-93CB-1915C7983E64}" srcOrd="0" destOrd="0" presId="urn:microsoft.com/office/officeart/2008/layout/VerticalCurvedList"/>
    <dgm:cxn modelId="{E0DAD0E7-B028-4BD7-A6BF-2E97E332F295}" type="presParOf" srcId="{FA0E3057-582C-441D-8B1C-6B6E5AB90D19}" destId="{96865C64-859B-4888-BB8F-979EF7EA064D}" srcOrd="7" destOrd="0" presId="urn:microsoft.com/office/officeart/2008/layout/VerticalCurvedList"/>
    <dgm:cxn modelId="{CF7605E7-41B1-4309-9CE1-E24842F5E469}" type="presParOf" srcId="{FA0E3057-582C-441D-8B1C-6B6E5AB90D19}" destId="{8F132A58-43F0-4B6B-935A-A8E2C53DBF05}" srcOrd="8" destOrd="0" presId="urn:microsoft.com/office/officeart/2008/layout/VerticalCurvedList"/>
    <dgm:cxn modelId="{A31B9271-EF04-4B2A-A9AC-92CE2E63CD0F}" type="presParOf" srcId="{8F132A58-43F0-4B6B-935A-A8E2C53DBF05}" destId="{59754DFF-7427-4F1F-B587-DC8B724F76E9}" srcOrd="0" destOrd="0" presId="urn:microsoft.com/office/officeart/2008/layout/VerticalCurvedList"/>
    <dgm:cxn modelId="{2DAA446A-D6A2-4135-ABB7-529E658F50D6}" type="presParOf" srcId="{FA0E3057-582C-441D-8B1C-6B6E5AB90D19}" destId="{34FEA61E-D7B1-4832-8092-40980DF040E5}" srcOrd="9" destOrd="0" presId="urn:microsoft.com/office/officeart/2008/layout/VerticalCurvedList"/>
    <dgm:cxn modelId="{4B7AF7A5-EE7D-4694-8D89-957C7F73434C}" type="presParOf" srcId="{FA0E3057-582C-441D-8B1C-6B6E5AB90D19}" destId="{56962722-F787-430A-8F4D-1C35CB3C991B}" srcOrd="10" destOrd="0" presId="urn:microsoft.com/office/officeart/2008/layout/VerticalCurvedList"/>
    <dgm:cxn modelId="{C2657E57-FBFE-46D8-BC15-3EFD4399407A}" type="presParOf" srcId="{56962722-F787-430A-8F4D-1C35CB3C991B}" destId="{843D0D42-82B0-4E9E-8423-54E30B994DF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90EB604-B4D9-411F-BA8C-12607BE1D0B7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F0F9FD4-4B95-4D49-AA7E-3DCE6F88EB38}">
      <dgm:prSet custT="1"/>
      <dgm:spPr/>
      <dgm:t>
        <a:bodyPr/>
        <a:lstStyle/>
        <a:p>
          <a:r>
            <a:rPr lang="en-US" sz="2400" b="0" i="0">
              <a:latin typeface="Sniglet" panose="020B0604020202020204" charset="0"/>
            </a:rPr>
            <a:t>Proper and consistent numbering</a:t>
          </a:r>
          <a:endParaRPr lang="en-US" sz="2400" dirty="0">
            <a:latin typeface="Sniglet" panose="020B0604020202020204" charset="0"/>
          </a:endParaRPr>
        </a:p>
      </dgm:t>
    </dgm:pt>
    <dgm:pt modelId="{073625F4-817A-4390-9853-04767662B9E7}" type="parTrans" cxnId="{DC7F0E15-2A42-47F6-95A2-4237BB5C1549}">
      <dgm:prSet/>
      <dgm:spPr/>
      <dgm:t>
        <a:bodyPr/>
        <a:lstStyle/>
        <a:p>
          <a:endParaRPr lang="en-US" sz="2400"/>
        </a:p>
      </dgm:t>
    </dgm:pt>
    <dgm:pt modelId="{29AA4BD4-0951-4D5F-BEAD-13DC36E5AD54}" type="sibTrans" cxnId="{DC7F0E15-2A42-47F6-95A2-4237BB5C1549}">
      <dgm:prSet/>
      <dgm:spPr/>
      <dgm:t>
        <a:bodyPr/>
        <a:lstStyle/>
        <a:p>
          <a:endParaRPr lang="en-US" sz="2400"/>
        </a:p>
      </dgm:t>
    </dgm:pt>
    <dgm:pt modelId="{034AE909-1591-4541-945F-8D4CE1249210}">
      <dgm:prSet custT="1"/>
      <dgm:spPr/>
      <dgm:t>
        <a:bodyPr/>
        <a:lstStyle/>
        <a:p>
          <a:r>
            <a:rPr lang="en-US" sz="2400" b="0" i="0">
              <a:latin typeface="Sniglet" panose="020B0604020202020204" charset="0"/>
            </a:rPr>
            <a:t>Proper titles</a:t>
          </a:r>
          <a:endParaRPr lang="en-US" sz="2400">
            <a:latin typeface="Sniglet" panose="020B0604020202020204" charset="0"/>
          </a:endParaRPr>
        </a:p>
      </dgm:t>
    </dgm:pt>
    <dgm:pt modelId="{DF26B002-CE61-44BF-8131-387EB1A9C25D}" type="parTrans" cxnId="{DB7A7F4A-09EF-4BB8-9547-C073B29F062F}">
      <dgm:prSet/>
      <dgm:spPr/>
      <dgm:t>
        <a:bodyPr/>
        <a:lstStyle/>
        <a:p>
          <a:endParaRPr lang="en-US" sz="2400"/>
        </a:p>
      </dgm:t>
    </dgm:pt>
    <dgm:pt modelId="{812769C7-D84A-437B-9B95-B09FF1A26DC0}" type="sibTrans" cxnId="{DB7A7F4A-09EF-4BB8-9547-C073B29F062F}">
      <dgm:prSet/>
      <dgm:spPr/>
      <dgm:t>
        <a:bodyPr/>
        <a:lstStyle/>
        <a:p>
          <a:endParaRPr lang="en-US" sz="2400"/>
        </a:p>
      </dgm:t>
    </dgm:pt>
    <dgm:pt modelId="{704A807D-F3FA-46F4-BB03-C2CC84515597}">
      <dgm:prSet custT="1"/>
      <dgm:spPr/>
      <dgm:t>
        <a:bodyPr/>
        <a:lstStyle/>
        <a:p>
          <a:r>
            <a:rPr lang="en-US" sz="2400" b="0" i="0">
              <a:latin typeface="Sniglet" panose="020B0604020202020204" charset="0"/>
            </a:rPr>
            <a:t>Specification of units of measurement</a:t>
          </a:r>
          <a:endParaRPr lang="en-US" sz="2400" dirty="0">
            <a:latin typeface="Sniglet" panose="020B0604020202020204" charset="0"/>
          </a:endParaRPr>
        </a:p>
      </dgm:t>
    </dgm:pt>
    <dgm:pt modelId="{F502FD46-5F48-4B26-961D-B3C84EFA1B00}" type="parTrans" cxnId="{562BFE61-2D7E-4269-AB49-ED183BADC2AA}">
      <dgm:prSet/>
      <dgm:spPr/>
      <dgm:t>
        <a:bodyPr/>
        <a:lstStyle/>
        <a:p>
          <a:endParaRPr lang="en-US" sz="2400"/>
        </a:p>
      </dgm:t>
    </dgm:pt>
    <dgm:pt modelId="{7D4909E5-3BC1-4D3A-8D36-E80AEE1FA62A}" type="sibTrans" cxnId="{562BFE61-2D7E-4269-AB49-ED183BADC2AA}">
      <dgm:prSet/>
      <dgm:spPr/>
      <dgm:t>
        <a:bodyPr/>
        <a:lstStyle/>
        <a:p>
          <a:endParaRPr lang="en-US" sz="2400"/>
        </a:p>
      </dgm:t>
    </dgm:pt>
    <dgm:pt modelId="{DA9F6370-B742-4A7A-A955-5332849491DA}">
      <dgm:prSet custT="1"/>
      <dgm:spPr/>
      <dgm:t>
        <a:bodyPr/>
        <a:lstStyle/>
        <a:p>
          <a:r>
            <a:rPr lang="en-US" sz="2400" b="0" i="0">
              <a:latin typeface="Sniglet" panose="020B0604020202020204" charset="0"/>
            </a:rPr>
            <a:t>Ample white space</a:t>
          </a:r>
          <a:endParaRPr lang="en-US" sz="2400" dirty="0">
            <a:latin typeface="Sniglet" panose="020B0604020202020204" charset="0"/>
          </a:endParaRPr>
        </a:p>
      </dgm:t>
    </dgm:pt>
    <dgm:pt modelId="{1186C78B-0D99-4FF3-BAF9-D6B80D972507}" type="parTrans" cxnId="{4C844E79-6FF5-4343-91F6-A7D78B260137}">
      <dgm:prSet/>
      <dgm:spPr/>
      <dgm:t>
        <a:bodyPr/>
        <a:lstStyle/>
        <a:p>
          <a:endParaRPr lang="en-US" sz="2400"/>
        </a:p>
      </dgm:t>
    </dgm:pt>
    <dgm:pt modelId="{BCB3C5D7-D016-4340-AD97-3D16607D5B47}" type="sibTrans" cxnId="{4C844E79-6FF5-4343-91F6-A7D78B260137}">
      <dgm:prSet/>
      <dgm:spPr/>
      <dgm:t>
        <a:bodyPr/>
        <a:lstStyle/>
        <a:p>
          <a:endParaRPr lang="en-US" sz="2400"/>
        </a:p>
      </dgm:t>
    </dgm:pt>
    <dgm:pt modelId="{EB00AAA2-D381-4698-A9F1-2C649B058731}">
      <dgm:prSet custT="1"/>
      <dgm:spPr/>
      <dgm:t>
        <a:bodyPr/>
        <a:lstStyle/>
        <a:p>
          <a:r>
            <a:rPr lang="en-US" sz="2400" b="0" i="0">
              <a:latin typeface="Sniglet" panose="020B0604020202020204" charset="0"/>
            </a:rPr>
            <a:t>Show omission of information (add “-”)</a:t>
          </a:r>
          <a:endParaRPr lang="en-US" sz="2400" dirty="0">
            <a:latin typeface="Sniglet" panose="020B0604020202020204" charset="0"/>
          </a:endParaRPr>
        </a:p>
      </dgm:t>
    </dgm:pt>
    <dgm:pt modelId="{8FD9DCD1-3363-4CF5-A3CF-D0A61CA6C511}" type="parTrans" cxnId="{D4EE68D5-2940-4115-981D-3AB8A82B8862}">
      <dgm:prSet/>
      <dgm:spPr/>
      <dgm:t>
        <a:bodyPr/>
        <a:lstStyle/>
        <a:p>
          <a:endParaRPr lang="en-US" sz="2400"/>
        </a:p>
      </dgm:t>
    </dgm:pt>
    <dgm:pt modelId="{4B6189C7-13D0-4917-8A95-AE7B6CB3B3DF}" type="sibTrans" cxnId="{D4EE68D5-2940-4115-981D-3AB8A82B8862}">
      <dgm:prSet/>
      <dgm:spPr/>
      <dgm:t>
        <a:bodyPr/>
        <a:lstStyle/>
        <a:p>
          <a:endParaRPr lang="en-US" sz="2400"/>
        </a:p>
      </dgm:t>
    </dgm:pt>
    <dgm:pt modelId="{1C200FAE-0979-4C09-95A7-2FA98336D989}">
      <dgm:prSet custT="1"/>
      <dgm:spPr/>
      <dgm:t>
        <a:bodyPr/>
        <a:lstStyle/>
        <a:p>
          <a:r>
            <a:rPr lang="en-US" sz="2400" b="0" i="0">
              <a:latin typeface="Sniglet" panose="020B0604020202020204" charset="0"/>
            </a:rPr>
            <a:t>Indicate continuance of table at the end of the page</a:t>
          </a:r>
          <a:endParaRPr lang="en-US" sz="2400" dirty="0">
            <a:latin typeface="Sniglet" panose="020B0604020202020204" charset="0"/>
          </a:endParaRPr>
        </a:p>
      </dgm:t>
    </dgm:pt>
    <dgm:pt modelId="{1AF9F5D1-F812-4A18-90D5-CE81201F410D}" type="parTrans" cxnId="{91D76666-5662-40D5-A827-2A408EA15DA3}">
      <dgm:prSet/>
      <dgm:spPr/>
      <dgm:t>
        <a:bodyPr/>
        <a:lstStyle/>
        <a:p>
          <a:endParaRPr lang="en-US" sz="2400"/>
        </a:p>
      </dgm:t>
    </dgm:pt>
    <dgm:pt modelId="{3D498F30-2ACD-45D8-93BC-438C75D0552A}" type="sibTrans" cxnId="{91D76666-5662-40D5-A827-2A408EA15DA3}">
      <dgm:prSet/>
      <dgm:spPr/>
      <dgm:t>
        <a:bodyPr/>
        <a:lstStyle/>
        <a:p>
          <a:endParaRPr lang="en-US" sz="2400"/>
        </a:p>
      </dgm:t>
    </dgm:pt>
    <dgm:pt modelId="{78D9C1AD-53B3-404A-BB2C-BE589BB1B6F6}" type="pres">
      <dgm:prSet presAssocID="{790EB604-B4D9-411F-BA8C-12607BE1D0B7}" presName="linear" presStyleCnt="0">
        <dgm:presLayoutVars>
          <dgm:animLvl val="lvl"/>
          <dgm:resizeHandles val="exact"/>
        </dgm:presLayoutVars>
      </dgm:prSet>
      <dgm:spPr/>
    </dgm:pt>
    <dgm:pt modelId="{94AF99AC-7C74-49E4-9511-695EC5837C1E}" type="pres">
      <dgm:prSet presAssocID="{7F0F9FD4-4B95-4D49-AA7E-3DCE6F88EB38}" presName="parentText" presStyleLbl="node1" presStyleIdx="0" presStyleCnt="6" custLinFactNeighborY="-19234">
        <dgm:presLayoutVars>
          <dgm:chMax val="0"/>
          <dgm:bulletEnabled val="1"/>
        </dgm:presLayoutVars>
      </dgm:prSet>
      <dgm:spPr/>
    </dgm:pt>
    <dgm:pt modelId="{839729E0-40EB-424D-B5CD-889BECE0EBE4}" type="pres">
      <dgm:prSet presAssocID="{29AA4BD4-0951-4D5F-BEAD-13DC36E5AD54}" presName="spacer" presStyleCnt="0"/>
      <dgm:spPr/>
    </dgm:pt>
    <dgm:pt modelId="{60BB96BB-C722-4E65-8AEC-559B6CF49D55}" type="pres">
      <dgm:prSet presAssocID="{034AE909-1591-4541-945F-8D4CE1249210}" presName="parentText" presStyleLbl="node1" presStyleIdx="1" presStyleCnt="6" custLinFactNeighborY="-11043">
        <dgm:presLayoutVars>
          <dgm:chMax val="0"/>
          <dgm:bulletEnabled val="1"/>
        </dgm:presLayoutVars>
      </dgm:prSet>
      <dgm:spPr/>
    </dgm:pt>
    <dgm:pt modelId="{74D14282-8396-48A6-9001-7F0355F09F67}" type="pres">
      <dgm:prSet presAssocID="{812769C7-D84A-437B-9B95-B09FF1A26DC0}" presName="spacer" presStyleCnt="0"/>
      <dgm:spPr/>
    </dgm:pt>
    <dgm:pt modelId="{12F8ABEA-51E1-4EF4-8F89-EA4B419AA0FE}" type="pres">
      <dgm:prSet presAssocID="{704A807D-F3FA-46F4-BB03-C2CC84515597}" presName="parentText" presStyleLbl="node1" presStyleIdx="2" presStyleCnt="6" custLinFactNeighborY="-11043">
        <dgm:presLayoutVars>
          <dgm:chMax val="0"/>
          <dgm:bulletEnabled val="1"/>
        </dgm:presLayoutVars>
      </dgm:prSet>
      <dgm:spPr/>
    </dgm:pt>
    <dgm:pt modelId="{FF333680-DC50-4CCB-850D-C336223DC1EA}" type="pres">
      <dgm:prSet presAssocID="{7D4909E5-3BC1-4D3A-8D36-E80AEE1FA62A}" presName="spacer" presStyleCnt="0"/>
      <dgm:spPr/>
    </dgm:pt>
    <dgm:pt modelId="{494BFF61-E4C9-4C70-904B-BB1104A9AADB}" type="pres">
      <dgm:prSet presAssocID="{DA9F6370-B742-4A7A-A955-5332849491DA}" presName="parentText" presStyleLbl="node1" presStyleIdx="3" presStyleCnt="6" custLinFactNeighborY="-11043">
        <dgm:presLayoutVars>
          <dgm:chMax val="0"/>
          <dgm:bulletEnabled val="1"/>
        </dgm:presLayoutVars>
      </dgm:prSet>
      <dgm:spPr/>
    </dgm:pt>
    <dgm:pt modelId="{0062A647-7667-430A-8C84-9AA8A43915E4}" type="pres">
      <dgm:prSet presAssocID="{BCB3C5D7-D016-4340-AD97-3D16607D5B47}" presName="spacer" presStyleCnt="0"/>
      <dgm:spPr/>
    </dgm:pt>
    <dgm:pt modelId="{166642EB-3A8A-4EFB-9462-7F81453DADEA}" type="pres">
      <dgm:prSet presAssocID="{EB00AAA2-D381-4698-A9F1-2C649B05873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5D5D7AA-43F0-47AC-BBC0-645369F61916}" type="pres">
      <dgm:prSet presAssocID="{4B6189C7-13D0-4917-8A95-AE7B6CB3B3DF}" presName="spacer" presStyleCnt="0"/>
      <dgm:spPr/>
    </dgm:pt>
    <dgm:pt modelId="{F4DE967D-4E54-4E7E-B70D-125556ECFEA9}" type="pres">
      <dgm:prSet presAssocID="{1C200FAE-0979-4C09-95A7-2FA98336D98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C7F0E15-2A42-47F6-95A2-4237BB5C1549}" srcId="{790EB604-B4D9-411F-BA8C-12607BE1D0B7}" destId="{7F0F9FD4-4B95-4D49-AA7E-3DCE6F88EB38}" srcOrd="0" destOrd="0" parTransId="{073625F4-817A-4390-9853-04767662B9E7}" sibTransId="{29AA4BD4-0951-4D5F-BEAD-13DC36E5AD54}"/>
    <dgm:cxn modelId="{9BE5AF27-2D60-4756-8058-5ACF92D56E0A}" type="presOf" srcId="{DA9F6370-B742-4A7A-A955-5332849491DA}" destId="{494BFF61-E4C9-4C70-904B-BB1104A9AADB}" srcOrd="0" destOrd="0" presId="urn:microsoft.com/office/officeart/2005/8/layout/vList2"/>
    <dgm:cxn modelId="{9A8E135C-F547-430F-9CD0-920D9602D104}" type="presOf" srcId="{1C200FAE-0979-4C09-95A7-2FA98336D989}" destId="{F4DE967D-4E54-4E7E-B70D-125556ECFEA9}" srcOrd="0" destOrd="0" presId="urn:microsoft.com/office/officeart/2005/8/layout/vList2"/>
    <dgm:cxn modelId="{562BFE61-2D7E-4269-AB49-ED183BADC2AA}" srcId="{790EB604-B4D9-411F-BA8C-12607BE1D0B7}" destId="{704A807D-F3FA-46F4-BB03-C2CC84515597}" srcOrd="2" destOrd="0" parTransId="{F502FD46-5F48-4B26-961D-B3C84EFA1B00}" sibTransId="{7D4909E5-3BC1-4D3A-8D36-E80AEE1FA62A}"/>
    <dgm:cxn modelId="{3A96C345-E8BD-4393-9C90-5F18E999A5EB}" type="presOf" srcId="{034AE909-1591-4541-945F-8D4CE1249210}" destId="{60BB96BB-C722-4E65-8AEC-559B6CF49D55}" srcOrd="0" destOrd="0" presId="urn:microsoft.com/office/officeart/2005/8/layout/vList2"/>
    <dgm:cxn modelId="{91D76666-5662-40D5-A827-2A408EA15DA3}" srcId="{790EB604-B4D9-411F-BA8C-12607BE1D0B7}" destId="{1C200FAE-0979-4C09-95A7-2FA98336D989}" srcOrd="5" destOrd="0" parTransId="{1AF9F5D1-F812-4A18-90D5-CE81201F410D}" sibTransId="{3D498F30-2ACD-45D8-93BC-438C75D0552A}"/>
    <dgm:cxn modelId="{DB7A7F4A-09EF-4BB8-9547-C073B29F062F}" srcId="{790EB604-B4D9-411F-BA8C-12607BE1D0B7}" destId="{034AE909-1591-4541-945F-8D4CE1249210}" srcOrd="1" destOrd="0" parTransId="{DF26B002-CE61-44BF-8131-387EB1A9C25D}" sibTransId="{812769C7-D84A-437B-9B95-B09FF1A26DC0}"/>
    <dgm:cxn modelId="{4C844E79-6FF5-4343-91F6-A7D78B260137}" srcId="{790EB604-B4D9-411F-BA8C-12607BE1D0B7}" destId="{DA9F6370-B742-4A7A-A955-5332849491DA}" srcOrd="3" destOrd="0" parTransId="{1186C78B-0D99-4FF3-BAF9-D6B80D972507}" sibTransId="{BCB3C5D7-D016-4340-AD97-3D16607D5B47}"/>
    <dgm:cxn modelId="{021DC682-88FB-4C63-A521-02AB9BEAC3E3}" type="presOf" srcId="{790EB604-B4D9-411F-BA8C-12607BE1D0B7}" destId="{78D9C1AD-53B3-404A-BB2C-BE589BB1B6F6}" srcOrd="0" destOrd="0" presId="urn:microsoft.com/office/officeart/2005/8/layout/vList2"/>
    <dgm:cxn modelId="{4DA06385-2FCE-4A2D-8A5C-BAFD9998B5A2}" type="presOf" srcId="{EB00AAA2-D381-4698-A9F1-2C649B058731}" destId="{166642EB-3A8A-4EFB-9462-7F81453DADEA}" srcOrd="0" destOrd="0" presId="urn:microsoft.com/office/officeart/2005/8/layout/vList2"/>
    <dgm:cxn modelId="{6C11EE89-7987-49B2-928D-C5CD799090FF}" type="presOf" srcId="{7F0F9FD4-4B95-4D49-AA7E-3DCE6F88EB38}" destId="{94AF99AC-7C74-49E4-9511-695EC5837C1E}" srcOrd="0" destOrd="0" presId="urn:microsoft.com/office/officeart/2005/8/layout/vList2"/>
    <dgm:cxn modelId="{7650CFC2-3CD6-4E96-A6E1-F673163C2846}" type="presOf" srcId="{704A807D-F3FA-46F4-BB03-C2CC84515597}" destId="{12F8ABEA-51E1-4EF4-8F89-EA4B419AA0FE}" srcOrd="0" destOrd="0" presId="urn:microsoft.com/office/officeart/2005/8/layout/vList2"/>
    <dgm:cxn modelId="{D4EE68D5-2940-4115-981D-3AB8A82B8862}" srcId="{790EB604-B4D9-411F-BA8C-12607BE1D0B7}" destId="{EB00AAA2-D381-4698-A9F1-2C649B058731}" srcOrd="4" destOrd="0" parTransId="{8FD9DCD1-3363-4CF5-A3CF-D0A61CA6C511}" sibTransId="{4B6189C7-13D0-4917-8A95-AE7B6CB3B3DF}"/>
    <dgm:cxn modelId="{F8C01047-0D43-4912-98F5-8947E7AACF88}" type="presParOf" srcId="{78D9C1AD-53B3-404A-BB2C-BE589BB1B6F6}" destId="{94AF99AC-7C74-49E4-9511-695EC5837C1E}" srcOrd="0" destOrd="0" presId="urn:microsoft.com/office/officeart/2005/8/layout/vList2"/>
    <dgm:cxn modelId="{46D3FD53-7F77-436D-9BC5-6BFF9917EB25}" type="presParOf" srcId="{78D9C1AD-53B3-404A-BB2C-BE589BB1B6F6}" destId="{839729E0-40EB-424D-B5CD-889BECE0EBE4}" srcOrd="1" destOrd="0" presId="urn:microsoft.com/office/officeart/2005/8/layout/vList2"/>
    <dgm:cxn modelId="{D0EDAD9E-D89B-4032-8544-04D95B212C2F}" type="presParOf" srcId="{78D9C1AD-53B3-404A-BB2C-BE589BB1B6F6}" destId="{60BB96BB-C722-4E65-8AEC-559B6CF49D55}" srcOrd="2" destOrd="0" presId="urn:microsoft.com/office/officeart/2005/8/layout/vList2"/>
    <dgm:cxn modelId="{22E9056D-8B57-4D2E-8B8D-57B5BDD17802}" type="presParOf" srcId="{78D9C1AD-53B3-404A-BB2C-BE589BB1B6F6}" destId="{74D14282-8396-48A6-9001-7F0355F09F67}" srcOrd="3" destOrd="0" presId="urn:microsoft.com/office/officeart/2005/8/layout/vList2"/>
    <dgm:cxn modelId="{C1902FC8-E49C-4986-9A9B-4D16EE7D8948}" type="presParOf" srcId="{78D9C1AD-53B3-404A-BB2C-BE589BB1B6F6}" destId="{12F8ABEA-51E1-4EF4-8F89-EA4B419AA0FE}" srcOrd="4" destOrd="0" presId="urn:microsoft.com/office/officeart/2005/8/layout/vList2"/>
    <dgm:cxn modelId="{95CB0DF8-8D36-4AC2-AA3E-15FC5024B1B6}" type="presParOf" srcId="{78D9C1AD-53B3-404A-BB2C-BE589BB1B6F6}" destId="{FF333680-DC50-4CCB-850D-C336223DC1EA}" srcOrd="5" destOrd="0" presId="urn:microsoft.com/office/officeart/2005/8/layout/vList2"/>
    <dgm:cxn modelId="{0514D2DD-3E3F-4425-8E90-AB4D2D62DADB}" type="presParOf" srcId="{78D9C1AD-53B3-404A-BB2C-BE589BB1B6F6}" destId="{494BFF61-E4C9-4C70-904B-BB1104A9AADB}" srcOrd="6" destOrd="0" presId="urn:microsoft.com/office/officeart/2005/8/layout/vList2"/>
    <dgm:cxn modelId="{0BB79398-3B3A-4EF5-93DB-675DF7DFA72B}" type="presParOf" srcId="{78D9C1AD-53B3-404A-BB2C-BE589BB1B6F6}" destId="{0062A647-7667-430A-8C84-9AA8A43915E4}" srcOrd="7" destOrd="0" presId="urn:microsoft.com/office/officeart/2005/8/layout/vList2"/>
    <dgm:cxn modelId="{603EE054-15A1-4E13-A5D3-348499D9DE0A}" type="presParOf" srcId="{78D9C1AD-53B3-404A-BB2C-BE589BB1B6F6}" destId="{166642EB-3A8A-4EFB-9462-7F81453DADEA}" srcOrd="8" destOrd="0" presId="urn:microsoft.com/office/officeart/2005/8/layout/vList2"/>
    <dgm:cxn modelId="{93FCD111-E491-4554-830C-4F54262D6F39}" type="presParOf" srcId="{78D9C1AD-53B3-404A-BB2C-BE589BB1B6F6}" destId="{45D5D7AA-43F0-47AC-BBC0-645369F61916}" srcOrd="9" destOrd="0" presId="urn:microsoft.com/office/officeart/2005/8/layout/vList2"/>
    <dgm:cxn modelId="{BFDA8DDF-0664-470A-9A71-E7C4FAB68A1B}" type="presParOf" srcId="{78D9C1AD-53B3-404A-BB2C-BE589BB1B6F6}" destId="{F4DE967D-4E54-4E7E-B70D-125556ECFEA9}" srcOrd="10" destOrd="0" presId="urn:microsoft.com/office/officeart/2005/8/layout/vList2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F321D-FC75-4FDD-B5F0-4F6E8D9287F3}">
      <dsp:nvSpPr>
        <dsp:cNvPr id="0" name=""/>
        <dsp:cNvSpPr/>
      </dsp:nvSpPr>
      <dsp:spPr>
        <a:xfrm>
          <a:off x="2809" y="583085"/>
          <a:ext cx="1367582" cy="942264"/>
        </a:xfrm>
        <a:prstGeom prst="roundRect">
          <a:avLst/>
        </a:prstGeom>
        <a:blipFill dpi="0" rotWithShape="1"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877" r="6070" b="-21992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A6F14-4071-439D-8A11-61E6418A3C0B}">
      <dsp:nvSpPr>
        <dsp:cNvPr id="0" name=""/>
        <dsp:cNvSpPr/>
      </dsp:nvSpPr>
      <dsp:spPr>
        <a:xfrm>
          <a:off x="2809" y="1547822"/>
          <a:ext cx="1367582" cy="507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>
              <a:latin typeface="Sniglet" panose="020B0604020202020204" charset="0"/>
            </a:rPr>
            <a:t>Variety</a:t>
          </a:r>
          <a:endParaRPr lang="en-US" sz="2000" kern="1200" dirty="0">
            <a:latin typeface="Sniglet" panose="020B0604020202020204" charset="0"/>
          </a:endParaRPr>
        </a:p>
      </dsp:txBody>
      <dsp:txXfrm>
        <a:off x="2809" y="1547822"/>
        <a:ext cx="1367582" cy="507373"/>
      </dsp:txXfrm>
    </dsp:sp>
    <dsp:sp modelId="{6D1FE36C-AF52-4C2A-B211-21474D8C5DB7}">
      <dsp:nvSpPr>
        <dsp:cNvPr id="0" name=""/>
        <dsp:cNvSpPr/>
      </dsp:nvSpPr>
      <dsp:spPr>
        <a:xfrm>
          <a:off x="1507207" y="605558"/>
          <a:ext cx="1367582" cy="942264"/>
        </a:xfrm>
        <a:prstGeom prst="roundRect">
          <a:avLst/>
        </a:prstGeom>
        <a:blipFill dpi="0" rotWithShape="1">
          <a:blip xmlns:r="http://schemas.openxmlformats.org/officeDocument/2006/relationships"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690" t="859" r="8442" b="-21131"/>
          </a:stretch>
        </a:blip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F1AB7-D482-44B3-B200-69D7108A5184}">
      <dsp:nvSpPr>
        <dsp:cNvPr id="0" name=""/>
        <dsp:cNvSpPr/>
      </dsp:nvSpPr>
      <dsp:spPr>
        <a:xfrm>
          <a:off x="1507207" y="1547822"/>
          <a:ext cx="1367582" cy="507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>
              <a:latin typeface="Sniglet" panose="020B0604020202020204" charset="0"/>
            </a:rPr>
            <a:t>Concise-ness</a:t>
          </a:r>
          <a:endParaRPr lang="en-US" sz="2000" kern="1200" dirty="0">
            <a:latin typeface="Sniglet" panose="020B0604020202020204" charset="0"/>
          </a:endParaRPr>
        </a:p>
      </dsp:txBody>
      <dsp:txXfrm>
        <a:off x="1507207" y="1547822"/>
        <a:ext cx="1367582" cy="507373"/>
      </dsp:txXfrm>
    </dsp:sp>
    <dsp:sp modelId="{6C54AC70-4AB4-4C58-BF3B-451DA45A41AA}">
      <dsp:nvSpPr>
        <dsp:cNvPr id="0" name=""/>
        <dsp:cNvSpPr/>
      </dsp:nvSpPr>
      <dsp:spPr>
        <a:xfrm>
          <a:off x="3011605" y="605558"/>
          <a:ext cx="1367582" cy="942264"/>
        </a:xfrm>
        <a:prstGeom prst="roundRect">
          <a:avLst/>
        </a:prstGeom>
        <a:blipFill dpi="0" rotWithShape="1">
          <a:blip xmlns:r="http://schemas.openxmlformats.org/officeDocument/2006/relationships"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876" t="-2580" r="6664" b="-18554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262BE-C201-4539-A9DB-8BF2870DE87E}">
      <dsp:nvSpPr>
        <dsp:cNvPr id="0" name=""/>
        <dsp:cNvSpPr/>
      </dsp:nvSpPr>
      <dsp:spPr>
        <a:xfrm>
          <a:off x="3011605" y="1547822"/>
          <a:ext cx="1367582" cy="507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>
              <a:latin typeface="Sniglet" panose="020B0604020202020204" charset="0"/>
            </a:rPr>
            <a:t>Clarity</a:t>
          </a:r>
          <a:endParaRPr lang="en-US" sz="2000" kern="1200" dirty="0">
            <a:latin typeface="Sniglet" panose="020B0604020202020204" charset="0"/>
          </a:endParaRPr>
        </a:p>
      </dsp:txBody>
      <dsp:txXfrm>
        <a:off x="3011605" y="1547822"/>
        <a:ext cx="1367582" cy="507373"/>
      </dsp:txXfrm>
    </dsp:sp>
    <dsp:sp modelId="{EFA8A862-6392-4D08-840F-F221408D0437}">
      <dsp:nvSpPr>
        <dsp:cNvPr id="0" name=""/>
        <dsp:cNvSpPr/>
      </dsp:nvSpPr>
      <dsp:spPr>
        <a:xfrm>
          <a:off x="4524113" y="596324"/>
          <a:ext cx="1367582" cy="942264"/>
        </a:xfrm>
        <a:prstGeom prst="roundRect">
          <a:avLst/>
        </a:prstGeom>
        <a:blipFill dpi="0" rotWithShape="1">
          <a:blip xmlns:r="http://schemas.openxmlformats.org/officeDocument/2006/relationships"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518" t="-5947" r="3702" b="-18553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933B1-CFAA-4D64-81FE-2294D29AD739}">
      <dsp:nvSpPr>
        <dsp:cNvPr id="0" name=""/>
        <dsp:cNvSpPr/>
      </dsp:nvSpPr>
      <dsp:spPr>
        <a:xfrm>
          <a:off x="4516003" y="1547822"/>
          <a:ext cx="1367582" cy="507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>
              <a:latin typeface="Sniglet" panose="020B0604020202020204" charset="0"/>
            </a:rPr>
            <a:t>Access points for readers</a:t>
          </a:r>
          <a:endParaRPr lang="en-US" sz="2000" kern="1200" dirty="0">
            <a:latin typeface="Sniglet" panose="020B0604020202020204" charset="0"/>
          </a:endParaRPr>
        </a:p>
      </dsp:txBody>
      <dsp:txXfrm>
        <a:off x="4516003" y="1547822"/>
        <a:ext cx="1367582" cy="507373"/>
      </dsp:txXfrm>
    </dsp:sp>
    <dsp:sp modelId="{6FAB1DC5-E7A2-4272-BF1E-8ED8DA239934}">
      <dsp:nvSpPr>
        <dsp:cNvPr id="0" name=""/>
        <dsp:cNvSpPr/>
      </dsp:nvSpPr>
      <dsp:spPr>
        <a:xfrm>
          <a:off x="6020401" y="605558"/>
          <a:ext cx="1367582" cy="942264"/>
        </a:xfrm>
        <a:prstGeom prst="roundRect">
          <a:avLst/>
        </a:prstGeom>
        <a:blipFill dpi="0" rotWithShape="1">
          <a:blip xmlns:r="http://schemas.openxmlformats.org/officeDocument/2006/relationships"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540" t="-1720" r="6072" b="-14954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794D7-E4A0-4BC5-9BDA-E970E50B1ED3}">
      <dsp:nvSpPr>
        <dsp:cNvPr id="0" name=""/>
        <dsp:cNvSpPr/>
      </dsp:nvSpPr>
      <dsp:spPr>
        <a:xfrm>
          <a:off x="6020401" y="1547822"/>
          <a:ext cx="1367582" cy="507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>
              <a:latin typeface="Sniglet" panose="020B0604020202020204" charset="0"/>
            </a:rPr>
            <a:t>Visualiza-tion</a:t>
          </a:r>
          <a:endParaRPr lang="en-US" sz="2000" kern="1200" dirty="0">
            <a:latin typeface="Sniglet" panose="020B0604020202020204" charset="0"/>
          </a:endParaRPr>
        </a:p>
      </dsp:txBody>
      <dsp:txXfrm>
        <a:off x="6020401" y="1547822"/>
        <a:ext cx="1367582" cy="507373"/>
      </dsp:txXfrm>
    </dsp:sp>
    <dsp:sp modelId="{27E092C3-8C73-45C6-875D-F92ECE2BB17F}">
      <dsp:nvSpPr>
        <dsp:cNvPr id="0" name=""/>
        <dsp:cNvSpPr/>
      </dsp:nvSpPr>
      <dsp:spPr>
        <a:xfrm>
          <a:off x="7524799" y="605558"/>
          <a:ext cx="1367582" cy="942264"/>
        </a:xfrm>
        <a:prstGeom prst="roundRect">
          <a:avLst/>
        </a:prstGeom>
        <a:blipFill dpi="0" rotWithShape="1">
          <a:blip xmlns:r="http://schemas.openxmlformats.org/officeDocument/2006/relationships" r:embed="rId6">
            <a:duotone>
              <a:prstClr val="black"/>
              <a:srgbClr val="FF339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505" t="-858" r="10219" b="-18554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F2EA4D-1173-4BF1-8E04-637D35348B80}">
      <dsp:nvSpPr>
        <dsp:cNvPr id="0" name=""/>
        <dsp:cNvSpPr/>
      </dsp:nvSpPr>
      <dsp:spPr>
        <a:xfrm>
          <a:off x="7524799" y="1547822"/>
          <a:ext cx="1367582" cy="507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>
              <a:latin typeface="Sniglet" panose="020B0604020202020204" charset="0"/>
            </a:rPr>
            <a:t>Cosmetic appeal</a:t>
          </a:r>
          <a:endParaRPr lang="en-US" sz="2000" kern="1200" dirty="0">
            <a:latin typeface="Sniglet" panose="020B0604020202020204" charset="0"/>
          </a:endParaRPr>
        </a:p>
      </dsp:txBody>
      <dsp:txXfrm>
        <a:off x="7524799" y="1547822"/>
        <a:ext cx="1367582" cy="50737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F99AC-7C74-49E4-9511-695EC5837C1E}">
      <dsp:nvSpPr>
        <dsp:cNvPr id="0" name=""/>
        <dsp:cNvSpPr/>
      </dsp:nvSpPr>
      <dsp:spPr>
        <a:xfrm>
          <a:off x="0" y="5598"/>
          <a:ext cx="8214611" cy="5779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Sniglet" panose="020B0604020202020204" charset="0"/>
            </a:rPr>
            <a:t>Placement nearest to the text that mentions the table</a:t>
          </a:r>
          <a:endParaRPr lang="en-US" sz="2400" kern="1200" dirty="0">
            <a:latin typeface="Sniglet" panose="020B0604020202020204" charset="0"/>
          </a:endParaRPr>
        </a:p>
      </dsp:txBody>
      <dsp:txXfrm>
        <a:off x="28215" y="33813"/>
        <a:ext cx="8158181" cy="521550"/>
      </dsp:txXfrm>
    </dsp:sp>
    <dsp:sp modelId="{1F993B1A-31D4-45DA-9382-3E4745DD1D8C}">
      <dsp:nvSpPr>
        <dsp:cNvPr id="0" name=""/>
        <dsp:cNvSpPr/>
      </dsp:nvSpPr>
      <dsp:spPr>
        <a:xfrm>
          <a:off x="0" y="625152"/>
          <a:ext cx="8214611" cy="5779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Sniglet" panose="020B0604020202020204" charset="0"/>
            </a:rPr>
            <a:t>Introductory sentence</a:t>
          </a:r>
          <a:endParaRPr lang="en-US" sz="2400" kern="1200" dirty="0">
            <a:latin typeface="Sniglet" panose="020B0604020202020204" charset="0"/>
          </a:endParaRPr>
        </a:p>
      </dsp:txBody>
      <dsp:txXfrm>
        <a:off x="28215" y="653367"/>
        <a:ext cx="8158181" cy="521550"/>
      </dsp:txXfrm>
    </dsp:sp>
    <dsp:sp modelId="{3595477F-8D96-4671-AC93-911FDB6EE33F}">
      <dsp:nvSpPr>
        <dsp:cNvPr id="0" name=""/>
        <dsp:cNvSpPr/>
      </dsp:nvSpPr>
      <dsp:spPr>
        <a:xfrm>
          <a:off x="0" y="1240572"/>
          <a:ext cx="8214611" cy="5779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Sniglet" panose="020B0604020202020204" charset="0"/>
            </a:rPr>
            <a:t>Significance</a:t>
          </a:r>
          <a:endParaRPr lang="en-US" sz="2400" kern="1200" dirty="0">
            <a:latin typeface="Sniglet" panose="020B0604020202020204" charset="0"/>
          </a:endParaRPr>
        </a:p>
      </dsp:txBody>
      <dsp:txXfrm>
        <a:off x="28215" y="1268787"/>
        <a:ext cx="8158181" cy="521550"/>
      </dsp:txXfrm>
    </dsp:sp>
    <dsp:sp modelId="{131EC4AB-94E8-49B0-ABC3-69FE18BBEF55}">
      <dsp:nvSpPr>
        <dsp:cNvPr id="0" name=""/>
        <dsp:cNvSpPr/>
      </dsp:nvSpPr>
      <dsp:spPr>
        <a:xfrm>
          <a:off x="0" y="1855992"/>
          <a:ext cx="8214611" cy="5779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Sniglet" panose="020B0604020202020204" charset="0"/>
            </a:rPr>
            <a:t>Centered alignment</a:t>
          </a:r>
          <a:endParaRPr lang="en-US" sz="2400" kern="1200" dirty="0">
            <a:latin typeface="Sniglet" panose="020B0604020202020204" charset="0"/>
          </a:endParaRPr>
        </a:p>
      </dsp:txBody>
      <dsp:txXfrm>
        <a:off x="28215" y="1884207"/>
        <a:ext cx="8158181" cy="521550"/>
      </dsp:txXfrm>
    </dsp:sp>
    <dsp:sp modelId="{B259DE2A-D01E-4481-B561-57C88DFA2AFE}">
      <dsp:nvSpPr>
        <dsp:cNvPr id="0" name=""/>
        <dsp:cNvSpPr/>
      </dsp:nvSpPr>
      <dsp:spPr>
        <a:xfrm>
          <a:off x="0" y="2471412"/>
          <a:ext cx="8214611" cy="5779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Sniglet" panose="020B0604020202020204" charset="0"/>
            </a:rPr>
            <a:t>Citation of data sources</a:t>
          </a:r>
          <a:endParaRPr lang="en-US" sz="2400" kern="1200" dirty="0">
            <a:latin typeface="Sniglet" panose="020B0604020202020204" charset="0"/>
          </a:endParaRPr>
        </a:p>
      </dsp:txBody>
      <dsp:txXfrm>
        <a:off x="28215" y="2499627"/>
        <a:ext cx="8158181" cy="52155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CC2E6-C5C2-4347-8023-B0F770C98E9D}">
      <dsp:nvSpPr>
        <dsp:cNvPr id="0" name=""/>
        <dsp:cNvSpPr/>
      </dsp:nvSpPr>
      <dsp:spPr>
        <a:xfrm rot="5400000">
          <a:off x="4176327" y="-1193350"/>
          <a:ext cx="1980930" cy="4862863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Sniglet"/>
            </a:rPr>
            <a:t>Easy to understand</a:t>
          </a:r>
          <a:endParaRPr lang="en-GB" sz="1800" kern="1200" dirty="0">
            <a:latin typeface="Snigle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Sniglet"/>
            </a:rPr>
            <a:t>Show discrete comparisons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Sniglet"/>
            </a:rPr>
            <a:t>Bars represent specific quantities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Sniglet"/>
            </a:rPr>
            <a:t>Focus on one value or changes in values over time</a:t>
          </a:r>
        </a:p>
      </dsp:txBody>
      <dsp:txXfrm rot="-5400000">
        <a:off x="2735361" y="344317"/>
        <a:ext cx="4766162" cy="1787528"/>
      </dsp:txXfrm>
    </dsp:sp>
    <dsp:sp modelId="{05339475-23EC-45CC-8DB3-6E6B986538E4}">
      <dsp:nvSpPr>
        <dsp:cNvPr id="0" name=""/>
        <dsp:cNvSpPr/>
      </dsp:nvSpPr>
      <dsp:spPr>
        <a:xfrm>
          <a:off x="0" y="0"/>
          <a:ext cx="2735360" cy="24761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Sniglet"/>
            </a:rPr>
            <a:t>Bar Graphs</a:t>
          </a:r>
          <a:endParaRPr lang="en-GB" sz="1800" kern="1200" dirty="0">
            <a:latin typeface="Sniglet"/>
          </a:endParaRPr>
        </a:p>
      </dsp:txBody>
      <dsp:txXfrm>
        <a:off x="120876" y="120876"/>
        <a:ext cx="2493608" cy="22344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E47BC-6482-449D-9BFE-AFCBA31E4E61}">
      <dsp:nvSpPr>
        <dsp:cNvPr id="0" name=""/>
        <dsp:cNvSpPr/>
      </dsp:nvSpPr>
      <dsp:spPr>
        <a:xfrm>
          <a:off x="0" y="204298"/>
          <a:ext cx="3961714" cy="69615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73" tIns="270764" rIns="30747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One trend</a:t>
          </a:r>
        </a:p>
      </dsp:txBody>
      <dsp:txXfrm>
        <a:off x="0" y="204298"/>
        <a:ext cx="3961714" cy="696150"/>
      </dsp:txXfrm>
    </dsp:sp>
    <dsp:sp modelId="{1D015499-6FDD-4163-91A2-7212844E00E5}">
      <dsp:nvSpPr>
        <dsp:cNvPr id="0" name=""/>
        <dsp:cNvSpPr/>
      </dsp:nvSpPr>
      <dsp:spPr>
        <a:xfrm>
          <a:off x="198085" y="12418"/>
          <a:ext cx="2773199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820" tIns="0" rIns="10482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Simple Bar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819" y="31152"/>
        <a:ext cx="2735731" cy="346292"/>
      </dsp:txXfrm>
    </dsp:sp>
    <dsp:sp modelId="{6CCB7647-0611-4D0A-81FE-C42EBCEDB388}">
      <dsp:nvSpPr>
        <dsp:cNvPr id="0" name=""/>
        <dsp:cNvSpPr/>
      </dsp:nvSpPr>
      <dsp:spPr>
        <a:xfrm>
          <a:off x="0" y="1162529"/>
          <a:ext cx="3961714" cy="69615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73" tIns="270764" rIns="30747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Multiple trends</a:t>
          </a:r>
        </a:p>
      </dsp:txBody>
      <dsp:txXfrm>
        <a:off x="0" y="1162529"/>
        <a:ext cx="3961714" cy="696150"/>
      </dsp:txXfrm>
    </dsp:sp>
    <dsp:sp modelId="{A391F37C-54BD-43ED-8FB4-518DEF3EB000}">
      <dsp:nvSpPr>
        <dsp:cNvPr id="0" name=""/>
        <dsp:cNvSpPr/>
      </dsp:nvSpPr>
      <dsp:spPr>
        <a:xfrm>
          <a:off x="198085" y="970649"/>
          <a:ext cx="2773199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820" tIns="0" rIns="10482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Grouped Bar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819" y="989383"/>
        <a:ext cx="2735731" cy="346292"/>
      </dsp:txXfrm>
    </dsp:sp>
    <dsp:sp modelId="{96283946-8CA2-4ABF-BF64-0AD79E577256}">
      <dsp:nvSpPr>
        <dsp:cNvPr id="0" name=""/>
        <dsp:cNvSpPr/>
      </dsp:nvSpPr>
      <dsp:spPr>
        <a:xfrm>
          <a:off x="0" y="2120759"/>
          <a:ext cx="3961714" cy="69615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73" tIns="270764" rIns="30747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Horizontal bars</a:t>
          </a:r>
        </a:p>
      </dsp:txBody>
      <dsp:txXfrm>
        <a:off x="0" y="2120759"/>
        <a:ext cx="3961714" cy="696150"/>
      </dsp:txXfrm>
    </dsp:sp>
    <dsp:sp modelId="{B94D3367-E2D8-4E0B-AF5B-096D5B124EDA}">
      <dsp:nvSpPr>
        <dsp:cNvPr id="0" name=""/>
        <dsp:cNvSpPr/>
      </dsp:nvSpPr>
      <dsp:spPr>
        <a:xfrm>
          <a:off x="198085" y="1928879"/>
          <a:ext cx="2773199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820" tIns="0" rIns="10482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Horizontal Bar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819" y="1947613"/>
        <a:ext cx="2735731" cy="346292"/>
      </dsp:txXfrm>
    </dsp:sp>
    <dsp:sp modelId="{88E88018-D6A4-4201-9B17-0A4A4DE5F149}">
      <dsp:nvSpPr>
        <dsp:cNvPr id="0" name=""/>
        <dsp:cNvSpPr/>
      </dsp:nvSpPr>
      <dsp:spPr>
        <a:xfrm>
          <a:off x="0" y="3078989"/>
          <a:ext cx="3961714" cy="982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473" tIns="270764" rIns="30747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Contribution of each data set to the whole</a:t>
          </a:r>
        </a:p>
      </dsp:txBody>
      <dsp:txXfrm>
        <a:off x="0" y="3078989"/>
        <a:ext cx="3961714" cy="982800"/>
      </dsp:txXfrm>
    </dsp:sp>
    <dsp:sp modelId="{554FAB23-6B6B-413D-9809-DB1A5E9A7BFD}">
      <dsp:nvSpPr>
        <dsp:cNvPr id="0" name=""/>
        <dsp:cNvSpPr/>
      </dsp:nvSpPr>
      <dsp:spPr>
        <a:xfrm>
          <a:off x="198085" y="2887109"/>
          <a:ext cx="2773199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820" tIns="0" rIns="10482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Stacked Bar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819" y="2905843"/>
        <a:ext cx="2735731" cy="34629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E47BC-6482-449D-9BFE-AFCBA31E4E61}">
      <dsp:nvSpPr>
        <dsp:cNvPr id="0" name=""/>
        <dsp:cNvSpPr/>
      </dsp:nvSpPr>
      <dsp:spPr>
        <a:xfrm>
          <a:off x="0" y="217100"/>
          <a:ext cx="3949908" cy="69615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  <a:latin typeface="Sniglet" panose="020B0604020202020204" charset="0"/>
            </a:rPr>
            <a:t>One trend</a:t>
          </a:r>
          <a:endParaRPr lang="en-US" sz="2000" kern="1200" dirty="0">
            <a:solidFill>
              <a:schemeClr val="tx1"/>
            </a:solidFill>
            <a:latin typeface="Sniglet" panose="020B0604020202020204" charset="0"/>
          </a:endParaRPr>
        </a:p>
      </dsp:txBody>
      <dsp:txXfrm>
        <a:off x="0" y="217100"/>
        <a:ext cx="3949908" cy="696150"/>
      </dsp:txXfrm>
    </dsp:sp>
    <dsp:sp modelId="{1D015499-6FDD-4163-91A2-7212844E00E5}">
      <dsp:nvSpPr>
        <dsp:cNvPr id="0" name=""/>
        <dsp:cNvSpPr/>
      </dsp:nvSpPr>
      <dsp:spPr>
        <a:xfrm>
          <a:off x="197495" y="25220"/>
          <a:ext cx="2764935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>
              <a:solidFill>
                <a:schemeClr val="tx1"/>
              </a:solidFill>
              <a:latin typeface="Sniglet" panose="020B0604020202020204" charset="0"/>
            </a:rPr>
            <a:t>Simple Bar Graph</a:t>
          </a:r>
          <a:endParaRPr lang="en-US" sz="2000" kern="1200" dirty="0">
            <a:solidFill>
              <a:schemeClr val="tx1"/>
            </a:solidFill>
            <a:latin typeface="Sniglet" panose="020B0604020202020204" charset="0"/>
          </a:endParaRPr>
        </a:p>
      </dsp:txBody>
      <dsp:txXfrm>
        <a:off x="216229" y="43954"/>
        <a:ext cx="2727467" cy="346292"/>
      </dsp:txXfrm>
    </dsp:sp>
    <dsp:sp modelId="{6CCB7647-0611-4D0A-81FE-C42EBCEDB388}">
      <dsp:nvSpPr>
        <dsp:cNvPr id="0" name=""/>
        <dsp:cNvSpPr/>
      </dsp:nvSpPr>
      <dsp:spPr>
        <a:xfrm>
          <a:off x="0" y="1175329"/>
          <a:ext cx="3949908" cy="696150"/>
        </a:xfrm>
        <a:prstGeom prst="rect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  <a:latin typeface="Sniglet" panose="020B0604020202020204" charset="0"/>
            </a:rPr>
            <a:t>Multiple trends</a:t>
          </a:r>
          <a:endParaRPr lang="en-US" sz="2000" kern="1200" dirty="0">
            <a:solidFill>
              <a:schemeClr val="tx1"/>
            </a:solidFill>
            <a:latin typeface="Sniglet" panose="020B0604020202020204" charset="0"/>
          </a:endParaRPr>
        </a:p>
      </dsp:txBody>
      <dsp:txXfrm>
        <a:off x="0" y="1175329"/>
        <a:ext cx="3949908" cy="696150"/>
      </dsp:txXfrm>
    </dsp:sp>
    <dsp:sp modelId="{A391F37C-54BD-43ED-8FB4-518DEF3EB000}">
      <dsp:nvSpPr>
        <dsp:cNvPr id="0" name=""/>
        <dsp:cNvSpPr/>
      </dsp:nvSpPr>
      <dsp:spPr>
        <a:xfrm>
          <a:off x="197495" y="983450"/>
          <a:ext cx="2764935" cy="383760"/>
        </a:xfrm>
        <a:prstGeom prst="roundRect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  <a:latin typeface="Sniglet" panose="020B0604020202020204" charset="0"/>
            </a:rPr>
            <a:t>Grouped Bar Graph</a:t>
          </a:r>
          <a:endParaRPr lang="en-US" sz="2000" kern="1200" dirty="0">
            <a:solidFill>
              <a:schemeClr val="tx1"/>
            </a:solidFill>
            <a:latin typeface="Sniglet" panose="020B0604020202020204" charset="0"/>
          </a:endParaRPr>
        </a:p>
      </dsp:txBody>
      <dsp:txXfrm>
        <a:off x="216229" y="1002184"/>
        <a:ext cx="2727467" cy="346292"/>
      </dsp:txXfrm>
    </dsp:sp>
    <dsp:sp modelId="{96283946-8CA2-4ABF-BF64-0AD79E577256}">
      <dsp:nvSpPr>
        <dsp:cNvPr id="0" name=""/>
        <dsp:cNvSpPr/>
      </dsp:nvSpPr>
      <dsp:spPr>
        <a:xfrm>
          <a:off x="0" y="2133559"/>
          <a:ext cx="3949908" cy="696150"/>
        </a:xfrm>
        <a:prstGeom prst="rect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  <a:latin typeface="Sniglet" panose="020B0604020202020204" charset="0"/>
            </a:rPr>
            <a:t>Horizontal bars</a:t>
          </a:r>
          <a:endParaRPr lang="en-US" sz="2000" kern="1200" dirty="0">
            <a:solidFill>
              <a:schemeClr val="tx1"/>
            </a:solidFill>
            <a:latin typeface="Sniglet" panose="020B0604020202020204" charset="0"/>
          </a:endParaRPr>
        </a:p>
      </dsp:txBody>
      <dsp:txXfrm>
        <a:off x="0" y="2133559"/>
        <a:ext cx="3949908" cy="696150"/>
      </dsp:txXfrm>
    </dsp:sp>
    <dsp:sp modelId="{B94D3367-E2D8-4E0B-AF5B-096D5B124EDA}">
      <dsp:nvSpPr>
        <dsp:cNvPr id="0" name=""/>
        <dsp:cNvSpPr/>
      </dsp:nvSpPr>
      <dsp:spPr>
        <a:xfrm>
          <a:off x="197495" y="1961279"/>
          <a:ext cx="2764935" cy="383760"/>
        </a:xfrm>
        <a:prstGeom prst="roundRect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>
              <a:solidFill>
                <a:schemeClr val="tx1"/>
              </a:solidFill>
              <a:latin typeface="Sniglet" panose="020B0604020202020204" charset="0"/>
            </a:rPr>
            <a:t>Horizontal Bar Graph</a:t>
          </a:r>
          <a:endParaRPr lang="en-US" sz="2000" kern="1200" dirty="0">
            <a:solidFill>
              <a:schemeClr val="tx1"/>
            </a:solidFill>
            <a:latin typeface="Sniglet" panose="020B0604020202020204" charset="0"/>
          </a:endParaRPr>
        </a:p>
      </dsp:txBody>
      <dsp:txXfrm>
        <a:off x="216229" y="1980013"/>
        <a:ext cx="2727467" cy="346292"/>
      </dsp:txXfrm>
    </dsp:sp>
    <dsp:sp modelId="{88E88018-D6A4-4201-9B17-0A4A4DE5F149}">
      <dsp:nvSpPr>
        <dsp:cNvPr id="0" name=""/>
        <dsp:cNvSpPr/>
      </dsp:nvSpPr>
      <dsp:spPr>
        <a:xfrm>
          <a:off x="0" y="3111389"/>
          <a:ext cx="3949908" cy="982800"/>
        </a:xfrm>
        <a:prstGeom prst="rect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  <a:latin typeface="Sniglet" panose="020B0604020202020204" charset="0"/>
            </a:rPr>
            <a:t>Contribution of each data set to the whole</a:t>
          </a:r>
          <a:endParaRPr lang="en-US" sz="2000" kern="1200" dirty="0">
            <a:solidFill>
              <a:schemeClr val="tx1"/>
            </a:solidFill>
            <a:latin typeface="Sniglet" panose="020B0604020202020204" charset="0"/>
          </a:endParaRPr>
        </a:p>
      </dsp:txBody>
      <dsp:txXfrm>
        <a:off x="0" y="3111389"/>
        <a:ext cx="3949908" cy="982800"/>
      </dsp:txXfrm>
    </dsp:sp>
    <dsp:sp modelId="{554FAB23-6B6B-413D-9809-DB1A5E9A7BFD}">
      <dsp:nvSpPr>
        <dsp:cNvPr id="0" name=""/>
        <dsp:cNvSpPr/>
      </dsp:nvSpPr>
      <dsp:spPr>
        <a:xfrm>
          <a:off x="197495" y="2919509"/>
          <a:ext cx="2764935" cy="383760"/>
        </a:xfrm>
        <a:prstGeom prst="roundRect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>
              <a:solidFill>
                <a:schemeClr val="tx1"/>
              </a:solidFill>
              <a:latin typeface="Sniglet" panose="020B0604020202020204" charset="0"/>
            </a:rPr>
            <a:t>Stacked Bar Graph</a:t>
          </a:r>
          <a:endParaRPr lang="en-US" sz="2000" kern="1200" dirty="0">
            <a:solidFill>
              <a:schemeClr val="tx1"/>
            </a:solidFill>
            <a:latin typeface="Sniglet" panose="020B0604020202020204" charset="0"/>
          </a:endParaRPr>
        </a:p>
      </dsp:txBody>
      <dsp:txXfrm>
        <a:off x="216229" y="2938243"/>
        <a:ext cx="2727467" cy="34629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E47BC-6482-449D-9BFE-AFCBA31E4E61}">
      <dsp:nvSpPr>
        <dsp:cNvPr id="0" name=""/>
        <dsp:cNvSpPr/>
      </dsp:nvSpPr>
      <dsp:spPr>
        <a:xfrm>
          <a:off x="0" y="217100"/>
          <a:ext cx="3949908" cy="69615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One trend</a:t>
          </a:r>
        </a:p>
      </dsp:txBody>
      <dsp:txXfrm>
        <a:off x="0" y="217100"/>
        <a:ext cx="3949908" cy="696150"/>
      </dsp:txXfrm>
    </dsp:sp>
    <dsp:sp modelId="{1D015499-6FDD-4163-91A2-7212844E00E5}">
      <dsp:nvSpPr>
        <dsp:cNvPr id="0" name=""/>
        <dsp:cNvSpPr/>
      </dsp:nvSpPr>
      <dsp:spPr>
        <a:xfrm>
          <a:off x="197495" y="25220"/>
          <a:ext cx="2764935" cy="38376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Simple Bar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43954"/>
        <a:ext cx="2727467" cy="346292"/>
      </dsp:txXfrm>
    </dsp:sp>
    <dsp:sp modelId="{6CCB7647-0611-4D0A-81FE-C42EBCEDB388}">
      <dsp:nvSpPr>
        <dsp:cNvPr id="0" name=""/>
        <dsp:cNvSpPr/>
      </dsp:nvSpPr>
      <dsp:spPr>
        <a:xfrm>
          <a:off x="0" y="1175330"/>
          <a:ext cx="3949908" cy="69615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Multiple trends</a:t>
          </a:r>
        </a:p>
      </dsp:txBody>
      <dsp:txXfrm>
        <a:off x="0" y="1175330"/>
        <a:ext cx="3949908" cy="696150"/>
      </dsp:txXfrm>
    </dsp:sp>
    <dsp:sp modelId="{A391F37C-54BD-43ED-8FB4-518DEF3EB000}">
      <dsp:nvSpPr>
        <dsp:cNvPr id="0" name=""/>
        <dsp:cNvSpPr/>
      </dsp:nvSpPr>
      <dsp:spPr>
        <a:xfrm>
          <a:off x="197495" y="983450"/>
          <a:ext cx="2764935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Grouped Bar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1002184"/>
        <a:ext cx="2727467" cy="346292"/>
      </dsp:txXfrm>
    </dsp:sp>
    <dsp:sp modelId="{96283946-8CA2-4ABF-BF64-0AD79E577256}">
      <dsp:nvSpPr>
        <dsp:cNvPr id="0" name=""/>
        <dsp:cNvSpPr/>
      </dsp:nvSpPr>
      <dsp:spPr>
        <a:xfrm>
          <a:off x="0" y="2133560"/>
          <a:ext cx="3949908" cy="69615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Horizontal bars</a:t>
          </a:r>
        </a:p>
      </dsp:txBody>
      <dsp:txXfrm>
        <a:off x="0" y="2133560"/>
        <a:ext cx="3949908" cy="696150"/>
      </dsp:txXfrm>
    </dsp:sp>
    <dsp:sp modelId="{B94D3367-E2D8-4E0B-AF5B-096D5B124EDA}">
      <dsp:nvSpPr>
        <dsp:cNvPr id="0" name=""/>
        <dsp:cNvSpPr/>
      </dsp:nvSpPr>
      <dsp:spPr>
        <a:xfrm>
          <a:off x="197495" y="1941680"/>
          <a:ext cx="2764935" cy="38376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Horizontal Bar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1960414"/>
        <a:ext cx="2727467" cy="346292"/>
      </dsp:txXfrm>
    </dsp:sp>
    <dsp:sp modelId="{88E88018-D6A4-4201-9B17-0A4A4DE5F149}">
      <dsp:nvSpPr>
        <dsp:cNvPr id="0" name=""/>
        <dsp:cNvSpPr/>
      </dsp:nvSpPr>
      <dsp:spPr>
        <a:xfrm>
          <a:off x="0" y="3091790"/>
          <a:ext cx="3949908" cy="98280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Contribution of each data set to the whole</a:t>
          </a:r>
        </a:p>
      </dsp:txBody>
      <dsp:txXfrm>
        <a:off x="0" y="3091790"/>
        <a:ext cx="3949908" cy="982800"/>
      </dsp:txXfrm>
    </dsp:sp>
    <dsp:sp modelId="{554FAB23-6B6B-413D-9809-DB1A5E9A7BFD}">
      <dsp:nvSpPr>
        <dsp:cNvPr id="0" name=""/>
        <dsp:cNvSpPr/>
      </dsp:nvSpPr>
      <dsp:spPr>
        <a:xfrm>
          <a:off x="197495" y="2899910"/>
          <a:ext cx="2764935" cy="38376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Stacked Bar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2918644"/>
        <a:ext cx="2727467" cy="34629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E47BC-6482-449D-9BFE-AFCBA31E4E61}">
      <dsp:nvSpPr>
        <dsp:cNvPr id="0" name=""/>
        <dsp:cNvSpPr/>
      </dsp:nvSpPr>
      <dsp:spPr>
        <a:xfrm>
          <a:off x="0" y="217100"/>
          <a:ext cx="3949908" cy="69615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One trend</a:t>
          </a:r>
        </a:p>
      </dsp:txBody>
      <dsp:txXfrm>
        <a:off x="0" y="217100"/>
        <a:ext cx="3949908" cy="696150"/>
      </dsp:txXfrm>
    </dsp:sp>
    <dsp:sp modelId="{1D015499-6FDD-4163-91A2-7212844E00E5}">
      <dsp:nvSpPr>
        <dsp:cNvPr id="0" name=""/>
        <dsp:cNvSpPr/>
      </dsp:nvSpPr>
      <dsp:spPr>
        <a:xfrm>
          <a:off x="197495" y="25220"/>
          <a:ext cx="2764935" cy="38376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Simple Bar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43954"/>
        <a:ext cx="2727467" cy="346292"/>
      </dsp:txXfrm>
    </dsp:sp>
    <dsp:sp modelId="{6CCB7647-0611-4D0A-81FE-C42EBCEDB388}">
      <dsp:nvSpPr>
        <dsp:cNvPr id="0" name=""/>
        <dsp:cNvSpPr/>
      </dsp:nvSpPr>
      <dsp:spPr>
        <a:xfrm>
          <a:off x="0" y="1175330"/>
          <a:ext cx="3949908" cy="69615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Multiple trends</a:t>
          </a:r>
        </a:p>
      </dsp:txBody>
      <dsp:txXfrm>
        <a:off x="0" y="1175330"/>
        <a:ext cx="3949908" cy="696150"/>
      </dsp:txXfrm>
    </dsp:sp>
    <dsp:sp modelId="{A391F37C-54BD-43ED-8FB4-518DEF3EB000}">
      <dsp:nvSpPr>
        <dsp:cNvPr id="0" name=""/>
        <dsp:cNvSpPr/>
      </dsp:nvSpPr>
      <dsp:spPr>
        <a:xfrm>
          <a:off x="197495" y="983450"/>
          <a:ext cx="2764935" cy="38376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Grouped Bar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1002184"/>
        <a:ext cx="2727467" cy="346292"/>
      </dsp:txXfrm>
    </dsp:sp>
    <dsp:sp modelId="{96283946-8CA2-4ABF-BF64-0AD79E577256}">
      <dsp:nvSpPr>
        <dsp:cNvPr id="0" name=""/>
        <dsp:cNvSpPr/>
      </dsp:nvSpPr>
      <dsp:spPr>
        <a:xfrm>
          <a:off x="0" y="2133560"/>
          <a:ext cx="3949908" cy="69615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Horizontal bars</a:t>
          </a:r>
        </a:p>
      </dsp:txBody>
      <dsp:txXfrm>
        <a:off x="0" y="2133560"/>
        <a:ext cx="3949908" cy="696150"/>
      </dsp:txXfrm>
    </dsp:sp>
    <dsp:sp modelId="{B94D3367-E2D8-4E0B-AF5B-096D5B124EDA}">
      <dsp:nvSpPr>
        <dsp:cNvPr id="0" name=""/>
        <dsp:cNvSpPr/>
      </dsp:nvSpPr>
      <dsp:spPr>
        <a:xfrm>
          <a:off x="197495" y="1941680"/>
          <a:ext cx="2764935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Horizontal Bar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1960414"/>
        <a:ext cx="2727467" cy="346292"/>
      </dsp:txXfrm>
    </dsp:sp>
    <dsp:sp modelId="{88E88018-D6A4-4201-9B17-0A4A4DE5F149}">
      <dsp:nvSpPr>
        <dsp:cNvPr id="0" name=""/>
        <dsp:cNvSpPr/>
      </dsp:nvSpPr>
      <dsp:spPr>
        <a:xfrm>
          <a:off x="0" y="3091790"/>
          <a:ext cx="3949908" cy="98280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Contribution of each data set to the whole</a:t>
          </a:r>
        </a:p>
      </dsp:txBody>
      <dsp:txXfrm>
        <a:off x="0" y="3091790"/>
        <a:ext cx="3949908" cy="982800"/>
      </dsp:txXfrm>
    </dsp:sp>
    <dsp:sp modelId="{554FAB23-6B6B-413D-9809-DB1A5E9A7BFD}">
      <dsp:nvSpPr>
        <dsp:cNvPr id="0" name=""/>
        <dsp:cNvSpPr/>
      </dsp:nvSpPr>
      <dsp:spPr>
        <a:xfrm>
          <a:off x="197495" y="2899910"/>
          <a:ext cx="2764935" cy="38376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Stacked Bar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2918644"/>
        <a:ext cx="2727467" cy="34629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E47BC-6482-449D-9BFE-AFCBA31E4E61}">
      <dsp:nvSpPr>
        <dsp:cNvPr id="0" name=""/>
        <dsp:cNvSpPr/>
      </dsp:nvSpPr>
      <dsp:spPr>
        <a:xfrm>
          <a:off x="0" y="217100"/>
          <a:ext cx="3949908" cy="69615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One trend</a:t>
          </a:r>
        </a:p>
      </dsp:txBody>
      <dsp:txXfrm>
        <a:off x="0" y="217100"/>
        <a:ext cx="3949908" cy="696150"/>
      </dsp:txXfrm>
    </dsp:sp>
    <dsp:sp modelId="{1D015499-6FDD-4163-91A2-7212844E00E5}">
      <dsp:nvSpPr>
        <dsp:cNvPr id="0" name=""/>
        <dsp:cNvSpPr/>
      </dsp:nvSpPr>
      <dsp:spPr>
        <a:xfrm>
          <a:off x="197495" y="25220"/>
          <a:ext cx="2764935" cy="38376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Simple Bar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43954"/>
        <a:ext cx="2727467" cy="346292"/>
      </dsp:txXfrm>
    </dsp:sp>
    <dsp:sp modelId="{6CCB7647-0611-4D0A-81FE-C42EBCEDB388}">
      <dsp:nvSpPr>
        <dsp:cNvPr id="0" name=""/>
        <dsp:cNvSpPr/>
      </dsp:nvSpPr>
      <dsp:spPr>
        <a:xfrm>
          <a:off x="0" y="1175330"/>
          <a:ext cx="3949908" cy="69615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Multiple trends</a:t>
          </a:r>
        </a:p>
      </dsp:txBody>
      <dsp:txXfrm>
        <a:off x="0" y="1175330"/>
        <a:ext cx="3949908" cy="696150"/>
      </dsp:txXfrm>
    </dsp:sp>
    <dsp:sp modelId="{A391F37C-54BD-43ED-8FB4-518DEF3EB000}">
      <dsp:nvSpPr>
        <dsp:cNvPr id="0" name=""/>
        <dsp:cNvSpPr/>
      </dsp:nvSpPr>
      <dsp:spPr>
        <a:xfrm>
          <a:off x="197495" y="983450"/>
          <a:ext cx="2764935" cy="38376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Grouped Bar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1002184"/>
        <a:ext cx="2727467" cy="346292"/>
      </dsp:txXfrm>
    </dsp:sp>
    <dsp:sp modelId="{96283946-8CA2-4ABF-BF64-0AD79E577256}">
      <dsp:nvSpPr>
        <dsp:cNvPr id="0" name=""/>
        <dsp:cNvSpPr/>
      </dsp:nvSpPr>
      <dsp:spPr>
        <a:xfrm>
          <a:off x="0" y="2133560"/>
          <a:ext cx="3949908" cy="69615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Horizontal bars</a:t>
          </a:r>
        </a:p>
      </dsp:txBody>
      <dsp:txXfrm>
        <a:off x="0" y="2133560"/>
        <a:ext cx="3949908" cy="696150"/>
      </dsp:txXfrm>
    </dsp:sp>
    <dsp:sp modelId="{B94D3367-E2D8-4E0B-AF5B-096D5B124EDA}">
      <dsp:nvSpPr>
        <dsp:cNvPr id="0" name=""/>
        <dsp:cNvSpPr/>
      </dsp:nvSpPr>
      <dsp:spPr>
        <a:xfrm>
          <a:off x="197495" y="1941680"/>
          <a:ext cx="2764935" cy="38376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Horizontal Bar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1960414"/>
        <a:ext cx="2727467" cy="346292"/>
      </dsp:txXfrm>
    </dsp:sp>
    <dsp:sp modelId="{88E88018-D6A4-4201-9B17-0A4A4DE5F149}">
      <dsp:nvSpPr>
        <dsp:cNvPr id="0" name=""/>
        <dsp:cNvSpPr/>
      </dsp:nvSpPr>
      <dsp:spPr>
        <a:xfrm>
          <a:off x="0" y="3091790"/>
          <a:ext cx="3949908" cy="982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Contribution of each data set to the whole</a:t>
          </a:r>
        </a:p>
      </dsp:txBody>
      <dsp:txXfrm>
        <a:off x="0" y="3091790"/>
        <a:ext cx="3949908" cy="982800"/>
      </dsp:txXfrm>
    </dsp:sp>
    <dsp:sp modelId="{554FAB23-6B6B-413D-9809-DB1A5E9A7BFD}">
      <dsp:nvSpPr>
        <dsp:cNvPr id="0" name=""/>
        <dsp:cNvSpPr/>
      </dsp:nvSpPr>
      <dsp:spPr>
        <a:xfrm>
          <a:off x="197495" y="2899910"/>
          <a:ext cx="2764935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Stacked Bar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2918644"/>
        <a:ext cx="2727467" cy="34629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CC2E6-C5C2-4347-8023-B0F770C98E9D}">
      <dsp:nvSpPr>
        <dsp:cNvPr id="0" name=""/>
        <dsp:cNvSpPr/>
      </dsp:nvSpPr>
      <dsp:spPr>
        <a:xfrm rot="5400000">
          <a:off x="4176327" y="-1193350"/>
          <a:ext cx="1980930" cy="4862863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Sniglet"/>
            </a:rPr>
            <a:t>More data points than bar graphs</a:t>
          </a:r>
          <a:endParaRPr lang="en-GB" sz="1800" kern="1200" dirty="0">
            <a:latin typeface="Snigle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Sniglet"/>
            </a:rPr>
            <a:t>Easier interpretation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Sniglet"/>
            </a:rPr>
            <a:t>Useful when exact quantities are not as important as the big picture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Sniglet"/>
            </a:rPr>
            <a:t>Useful for large data sets</a:t>
          </a:r>
        </a:p>
      </dsp:txBody>
      <dsp:txXfrm rot="-5400000">
        <a:off x="2735361" y="344317"/>
        <a:ext cx="4766162" cy="1787528"/>
      </dsp:txXfrm>
    </dsp:sp>
    <dsp:sp modelId="{05339475-23EC-45CC-8DB3-6E6B986538E4}">
      <dsp:nvSpPr>
        <dsp:cNvPr id="0" name=""/>
        <dsp:cNvSpPr/>
      </dsp:nvSpPr>
      <dsp:spPr>
        <a:xfrm>
          <a:off x="0" y="0"/>
          <a:ext cx="2735360" cy="24761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Sniglet"/>
            </a:rPr>
            <a:t>Line Graphs</a:t>
          </a:r>
          <a:endParaRPr lang="en-GB" sz="1800" kern="1200" dirty="0">
            <a:latin typeface="Sniglet"/>
          </a:endParaRPr>
        </a:p>
      </dsp:txBody>
      <dsp:txXfrm>
        <a:off x="120876" y="120876"/>
        <a:ext cx="2493608" cy="223441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E47BC-6482-449D-9BFE-AFCBA31E4E61}">
      <dsp:nvSpPr>
        <dsp:cNvPr id="0" name=""/>
        <dsp:cNvSpPr/>
      </dsp:nvSpPr>
      <dsp:spPr>
        <a:xfrm>
          <a:off x="0" y="217100"/>
          <a:ext cx="3949908" cy="69615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One trend</a:t>
          </a:r>
        </a:p>
      </dsp:txBody>
      <dsp:txXfrm>
        <a:off x="0" y="217100"/>
        <a:ext cx="3949908" cy="696150"/>
      </dsp:txXfrm>
    </dsp:sp>
    <dsp:sp modelId="{1D015499-6FDD-4163-91A2-7212844E00E5}">
      <dsp:nvSpPr>
        <dsp:cNvPr id="0" name=""/>
        <dsp:cNvSpPr/>
      </dsp:nvSpPr>
      <dsp:spPr>
        <a:xfrm>
          <a:off x="197495" y="25220"/>
          <a:ext cx="2764935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Simple Line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43954"/>
        <a:ext cx="2727467" cy="346292"/>
      </dsp:txXfrm>
    </dsp:sp>
    <dsp:sp modelId="{6CCB7647-0611-4D0A-81FE-C42EBCEDB388}">
      <dsp:nvSpPr>
        <dsp:cNvPr id="0" name=""/>
        <dsp:cNvSpPr/>
      </dsp:nvSpPr>
      <dsp:spPr>
        <a:xfrm>
          <a:off x="0" y="1175330"/>
          <a:ext cx="3949908" cy="69615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Multiple trends</a:t>
          </a:r>
        </a:p>
      </dsp:txBody>
      <dsp:txXfrm>
        <a:off x="0" y="1175330"/>
        <a:ext cx="3949908" cy="696150"/>
      </dsp:txXfrm>
    </dsp:sp>
    <dsp:sp modelId="{A391F37C-54BD-43ED-8FB4-518DEF3EB000}">
      <dsp:nvSpPr>
        <dsp:cNvPr id="0" name=""/>
        <dsp:cNvSpPr/>
      </dsp:nvSpPr>
      <dsp:spPr>
        <a:xfrm>
          <a:off x="197495" y="983450"/>
          <a:ext cx="2764935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Multiple Bar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1002184"/>
        <a:ext cx="2727467" cy="346292"/>
      </dsp:txXfrm>
    </dsp:sp>
    <dsp:sp modelId="{96283946-8CA2-4ABF-BF64-0AD79E577256}">
      <dsp:nvSpPr>
        <dsp:cNvPr id="0" name=""/>
        <dsp:cNvSpPr/>
      </dsp:nvSpPr>
      <dsp:spPr>
        <a:xfrm>
          <a:off x="0" y="2133560"/>
          <a:ext cx="3949908" cy="982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Shaded bands beneath the plot lines</a:t>
          </a:r>
        </a:p>
      </dsp:txBody>
      <dsp:txXfrm>
        <a:off x="0" y="2133560"/>
        <a:ext cx="3949908" cy="982800"/>
      </dsp:txXfrm>
    </dsp:sp>
    <dsp:sp modelId="{B94D3367-E2D8-4E0B-AF5B-096D5B124EDA}">
      <dsp:nvSpPr>
        <dsp:cNvPr id="0" name=""/>
        <dsp:cNvSpPr/>
      </dsp:nvSpPr>
      <dsp:spPr>
        <a:xfrm>
          <a:off x="197495" y="1941680"/>
          <a:ext cx="2764935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Band / Area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1960414"/>
        <a:ext cx="2727467" cy="346292"/>
      </dsp:txXfrm>
    </dsp:sp>
    <dsp:sp modelId="{88E88018-D6A4-4201-9B17-0A4A4DE5F149}">
      <dsp:nvSpPr>
        <dsp:cNvPr id="0" name=""/>
        <dsp:cNvSpPr/>
      </dsp:nvSpPr>
      <dsp:spPr>
        <a:xfrm>
          <a:off x="0" y="3378440"/>
          <a:ext cx="3949908" cy="69615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Multiple shaded bands</a:t>
          </a:r>
        </a:p>
      </dsp:txBody>
      <dsp:txXfrm>
        <a:off x="0" y="3378440"/>
        <a:ext cx="3949908" cy="696150"/>
      </dsp:txXfrm>
    </dsp:sp>
    <dsp:sp modelId="{554FAB23-6B6B-413D-9809-DB1A5E9A7BFD}">
      <dsp:nvSpPr>
        <dsp:cNvPr id="0" name=""/>
        <dsp:cNvSpPr/>
      </dsp:nvSpPr>
      <dsp:spPr>
        <a:xfrm>
          <a:off x="197495" y="3186560"/>
          <a:ext cx="2764935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Multiple Bands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3205294"/>
        <a:ext cx="2727467" cy="34629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E47BC-6482-449D-9BFE-AFCBA31E4E61}">
      <dsp:nvSpPr>
        <dsp:cNvPr id="0" name=""/>
        <dsp:cNvSpPr/>
      </dsp:nvSpPr>
      <dsp:spPr>
        <a:xfrm>
          <a:off x="0" y="217100"/>
          <a:ext cx="3949908" cy="69615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One trend</a:t>
          </a:r>
        </a:p>
      </dsp:txBody>
      <dsp:txXfrm>
        <a:off x="0" y="217100"/>
        <a:ext cx="3949908" cy="696150"/>
      </dsp:txXfrm>
    </dsp:sp>
    <dsp:sp modelId="{1D015499-6FDD-4163-91A2-7212844E00E5}">
      <dsp:nvSpPr>
        <dsp:cNvPr id="0" name=""/>
        <dsp:cNvSpPr/>
      </dsp:nvSpPr>
      <dsp:spPr>
        <a:xfrm>
          <a:off x="197495" y="25220"/>
          <a:ext cx="2764935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Simple Line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43954"/>
        <a:ext cx="2727467" cy="346292"/>
      </dsp:txXfrm>
    </dsp:sp>
    <dsp:sp modelId="{6CCB7647-0611-4D0A-81FE-C42EBCEDB388}">
      <dsp:nvSpPr>
        <dsp:cNvPr id="0" name=""/>
        <dsp:cNvSpPr/>
      </dsp:nvSpPr>
      <dsp:spPr>
        <a:xfrm>
          <a:off x="0" y="1175330"/>
          <a:ext cx="3949908" cy="69615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Multiple trends</a:t>
          </a:r>
        </a:p>
      </dsp:txBody>
      <dsp:txXfrm>
        <a:off x="0" y="1175330"/>
        <a:ext cx="3949908" cy="696150"/>
      </dsp:txXfrm>
    </dsp:sp>
    <dsp:sp modelId="{A391F37C-54BD-43ED-8FB4-518DEF3EB000}">
      <dsp:nvSpPr>
        <dsp:cNvPr id="0" name=""/>
        <dsp:cNvSpPr/>
      </dsp:nvSpPr>
      <dsp:spPr>
        <a:xfrm>
          <a:off x="197495" y="983450"/>
          <a:ext cx="2764935" cy="38376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Multiple Bar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1002184"/>
        <a:ext cx="2727467" cy="346292"/>
      </dsp:txXfrm>
    </dsp:sp>
    <dsp:sp modelId="{96283946-8CA2-4ABF-BF64-0AD79E577256}">
      <dsp:nvSpPr>
        <dsp:cNvPr id="0" name=""/>
        <dsp:cNvSpPr/>
      </dsp:nvSpPr>
      <dsp:spPr>
        <a:xfrm>
          <a:off x="0" y="2133560"/>
          <a:ext cx="3949908" cy="98280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Shaded bands beneath the plot lines</a:t>
          </a:r>
        </a:p>
      </dsp:txBody>
      <dsp:txXfrm>
        <a:off x="0" y="2133560"/>
        <a:ext cx="3949908" cy="982800"/>
      </dsp:txXfrm>
    </dsp:sp>
    <dsp:sp modelId="{B94D3367-E2D8-4E0B-AF5B-096D5B124EDA}">
      <dsp:nvSpPr>
        <dsp:cNvPr id="0" name=""/>
        <dsp:cNvSpPr/>
      </dsp:nvSpPr>
      <dsp:spPr>
        <a:xfrm>
          <a:off x="197495" y="1941680"/>
          <a:ext cx="2764935" cy="38376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Band / Area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1960414"/>
        <a:ext cx="2727467" cy="346292"/>
      </dsp:txXfrm>
    </dsp:sp>
    <dsp:sp modelId="{88E88018-D6A4-4201-9B17-0A4A4DE5F149}">
      <dsp:nvSpPr>
        <dsp:cNvPr id="0" name=""/>
        <dsp:cNvSpPr/>
      </dsp:nvSpPr>
      <dsp:spPr>
        <a:xfrm>
          <a:off x="0" y="3378440"/>
          <a:ext cx="3949908" cy="69615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Multiple shaded bands</a:t>
          </a:r>
        </a:p>
      </dsp:txBody>
      <dsp:txXfrm>
        <a:off x="0" y="3378440"/>
        <a:ext cx="3949908" cy="696150"/>
      </dsp:txXfrm>
    </dsp:sp>
    <dsp:sp modelId="{554FAB23-6B6B-413D-9809-DB1A5E9A7BFD}">
      <dsp:nvSpPr>
        <dsp:cNvPr id="0" name=""/>
        <dsp:cNvSpPr/>
      </dsp:nvSpPr>
      <dsp:spPr>
        <a:xfrm>
          <a:off x="197495" y="3186560"/>
          <a:ext cx="2764935" cy="38376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Multiple Bands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3205294"/>
        <a:ext cx="2727467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7C96D1-8B0A-4FF3-BC30-E095BB725B6F}">
      <dsp:nvSpPr>
        <dsp:cNvPr id="0" name=""/>
        <dsp:cNvSpPr/>
      </dsp:nvSpPr>
      <dsp:spPr>
        <a:xfrm>
          <a:off x="3330" y="0"/>
          <a:ext cx="2003152" cy="224122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chemeClr val="tx1"/>
            </a:solidFill>
            <a:latin typeface="Sniglet" panose="020B0604020202020204" charset="0"/>
          </a:endParaRPr>
        </a:p>
      </dsp:txBody>
      <dsp:txXfrm rot="16200000">
        <a:off x="-715256" y="718586"/>
        <a:ext cx="1837803" cy="400630"/>
      </dsp:txXfrm>
    </dsp:sp>
    <dsp:sp modelId="{7FE72746-2824-4301-A35D-5D5810D1EFCC}">
      <dsp:nvSpPr>
        <dsp:cNvPr id="0" name=""/>
        <dsp:cNvSpPr/>
      </dsp:nvSpPr>
      <dsp:spPr>
        <a:xfrm>
          <a:off x="403960" y="0"/>
          <a:ext cx="1492348" cy="224122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Sniglet" panose="020B0604020202020204" charset="0"/>
            </a:rPr>
            <a:t>Tell a simple story</a:t>
          </a:r>
          <a:endParaRPr lang="en-US" sz="2800" kern="1200" dirty="0">
            <a:latin typeface="Sniglet" panose="020B0604020202020204" charset="0"/>
          </a:endParaRPr>
        </a:p>
      </dsp:txBody>
      <dsp:txXfrm>
        <a:off x="403960" y="0"/>
        <a:ext cx="1492348" cy="2241224"/>
      </dsp:txXfrm>
    </dsp:sp>
    <dsp:sp modelId="{4949C75D-8F91-4000-B1DD-D4E5915843B2}">
      <dsp:nvSpPr>
        <dsp:cNvPr id="0" name=""/>
        <dsp:cNvSpPr/>
      </dsp:nvSpPr>
      <dsp:spPr>
        <a:xfrm>
          <a:off x="2076592" y="0"/>
          <a:ext cx="2003152" cy="224122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chemeClr val="tx1"/>
            </a:solidFill>
            <a:latin typeface="Sniglet" panose="020B0604020202020204" charset="0"/>
          </a:endParaRPr>
        </a:p>
      </dsp:txBody>
      <dsp:txXfrm rot="16200000">
        <a:off x="1358006" y="718586"/>
        <a:ext cx="1837803" cy="400630"/>
      </dsp:txXfrm>
    </dsp:sp>
    <dsp:sp modelId="{C775B0DD-FBB8-4FED-B617-8657CF23D36E}">
      <dsp:nvSpPr>
        <dsp:cNvPr id="0" name=""/>
        <dsp:cNvSpPr/>
      </dsp:nvSpPr>
      <dsp:spPr>
        <a:xfrm rot="5400000">
          <a:off x="1922056" y="1769534"/>
          <a:ext cx="329103" cy="300472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7B53F-805E-48EA-8EEA-135F278D3486}">
      <dsp:nvSpPr>
        <dsp:cNvPr id="0" name=""/>
        <dsp:cNvSpPr/>
      </dsp:nvSpPr>
      <dsp:spPr>
        <a:xfrm>
          <a:off x="2477223" y="0"/>
          <a:ext cx="1492348" cy="224122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Sniglet" panose="020B0604020202020204" charset="0"/>
            </a:rPr>
            <a:t>Reinforce the text, not replace it</a:t>
          </a:r>
          <a:endParaRPr lang="en-US" sz="2800" kern="1200" dirty="0">
            <a:latin typeface="Sniglet" panose="020B0604020202020204" charset="0"/>
          </a:endParaRPr>
        </a:p>
      </dsp:txBody>
      <dsp:txXfrm>
        <a:off x="2477223" y="0"/>
        <a:ext cx="1492348" cy="2241224"/>
      </dsp:txXfrm>
    </dsp:sp>
    <dsp:sp modelId="{62F0C42F-BC31-4B61-8B14-4D44809FBFC2}">
      <dsp:nvSpPr>
        <dsp:cNvPr id="0" name=""/>
        <dsp:cNvSpPr/>
      </dsp:nvSpPr>
      <dsp:spPr>
        <a:xfrm>
          <a:off x="4149855" y="0"/>
          <a:ext cx="2003152" cy="224122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chemeClr val="tx1"/>
            </a:solidFill>
            <a:latin typeface="Sniglet" panose="020B0604020202020204" charset="0"/>
          </a:endParaRPr>
        </a:p>
      </dsp:txBody>
      <dsp:txXfrm rot="16200000">
        <a:off x="3431268" y="718586"/>
        <a:ext cx="1837803" cy="400630"/>
      </dsp:txXfrm>
    </dsp:sp>
    <dsp:sp modelId="{B48DDEC1-581A-4A1F-A686-E4176A88B4F6}">
      <dsp:nvSpPr>
        <dsp:cNvPr id="0" name=""/>
        <dsp:cNvSpPr/>
      </dsp:nvSpPr>
      <dsp:spPr>
        <a:xfrm rot="5400000">
          <a:off x="3995319" y="1769534"/>
          <a:ext cx="329103" cy="300472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731123-8345-46DC-8E0F-0C9224FCF6D0}">
      <dsp:nvSpPr>
        <dsp:cNvPr id="0" name=""/>
        <dsp:cNvSpPr/>
      </dsp:nvSpPr>
      <dsp:spPr>
        <a:xfrm>
          <a:off x="4550485" y="0"/>
          <a:ext cx="1492348" cy="224122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Sniglet" panose="020B0604020202020204" charset="0"/>
            </a:rPr>
            <a:t>Be ethical</a:t>
          </a:r>
          <a:endParaRPr lang="en-US" sz="2800" kern="1200" dirty="0">
            <a:latin typeface="Sniglet" panose="020B0604020202020204" charset="0"/>
          </a:endParaRPr>
        </a:p>
      </dsp:txBody>
      <dsp:txXfrm>
        <a:off x="4550485" y="0"/>
        <a:ext cx="1492348" cy="2241224"/>
      </dsp:txXfrm>
    </dsp:sp>
    <dsp:sp modelId="{7E51E188-31CC-44E2-8E87-2FB3C212433B}">
      <dsp:nvSpPr>
        <dsp:cNvPr id="0" name=""/>
        <dsp:cNvSpPr/>
      </dsp:nvSpPr>
      <dsp:spPr>
        <a:xfrm>
          <a:off x="6223117" y="0"/>
          <a:ext cx="2003152" cy="224122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chemeClr val="tx1"/>
            </a:solidFill>
            <a:latin typeface="Sniglet" panose="020B0604020202020204" charset="0"/>
          </a:endParaRPr>
        </a:p>
      </dsp:txBody>
      <dsp:txXfrm rot="16200000">
        <a:off x="5504531" y="718586"/>
        <a:ext cx="1837803" cy="400630"/>
      </dsp:txXfrm>
    </dsp:sp>
    <dsp:sp modelId="{0128C9AA-F67F-4997-AC48-49147B0C294B}">
      <dsp:nvSpPr>
        <dsp:cNvPr id="0" name=""/>
        <dsp:cNvSpPr/>
      </dsp:nvSpPr>
      <dsp:spPr>
        <a:xfrm rot="5400000">
          <a:off x="6068581" y="1769534"/>
          <a:ext cx="329103" cy="300472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C47C72-CD93-4EB2-A4EE-F6749B9E3D1F}">
      <dsp:nvSpPr>
        <dsp:cNvPr id="0" name=""/>
        <dsp:cNvSpPr/>
      </dsp:nvSpPr>
      <dsp:spPr>
        <a:xfrm>
          <a:off x="6623748" y="0"/>
          <a:ext cx="1492348" cy="224122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Sniglet" panose="020B0604020202020204" charset="0"/>
            </a:rPr>
            <a:t>Be labelled and placed properly</a:t>
          </a:r>
          <a:endParaRPr lang="en-US" sz="2800" kern="1200" dirty="0">
            <a:latin typeface="Sniglet" panose="020B0604020202020204" charset="0"/>
          </a:endParaRPr>
        </a:p>
      </dsp:txBody>
      <dsp:txXfrm>
        <a:off x="6623748" y="0"/>
        <a:ext cx="1492348" cy="224122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E47BC-6482-449D-9BFE-AFCBA31E4E61}">
      <dsp:nvSpPr>
        <dsp:cNvPr id="0" name=""/>
        <dsp:cNvSpPr/>
      </dsp:nvSpPr>
      <dsp:spPr>
        <a:xfrm>
          <a:off x="0" y="217100"/>
          <a:ext cx="3949908" cy="69615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One trend</a:t>
          </a:r>
        </a:p>
      </dsp:txBody>
      <dsp:txXfrm>
        <a:off x="0" y="217100"/>
        <a:ext cx="3949908" cy="696150"/>
      </dsp:txXfrm>
    </dsp:sp>
    <dsp:sp modelId="{1D015499-6FDD-4163-91A2-7212844E00E5}">
      <dsp:nvSpPr>
        <dsp:cNvPr id="0" name=""/>
        <dsp:cNvSpPr/>
      </dsp:nvSpPr>
      <dsp:spPr>
        <a:xfrm>
          <a:off x="197495" y="25220"/>
          <a:ext cx="2764935" cy="38376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Simple Line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43954"/>
        <a:ext cx="2727467" cy="346292"/>
      </dsp:txXfrm>
    </dsp:sp>
    <dsp:sp modelId="{6CCB7647-0611-4D0A-81FE-C42EBCEDB388}">
      <dsp:nvSpPr>
        <dsp:cNvPr id="0" name=""/>
        <dsp:cNvSpPr/>
      </dsp:nvSpPr>
      <dsp:spPr>
        <a:xfrm>
          <a:off x="0" y="1175330"/>
          <a:ext cx="3949908" cy="69615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Multiple trends</a:t>
          </a:r>
        </a:p>
      </dsp:txBody>
      <dsp:txXfrm>
        <a:off x="0" y="1175330"/>
        <a:ext cx="3949908" cy="696150"/>
      </dsp:txXfrm>
    </dsp:sp>
    <dsp:sp modelId="{A391F37C-54BD-43ED-8FB4-518DEF3EB000}">
      <dsp:nvSpPr>
        <dsp:cNvPr id="0" name=""/>
        <dsp:cNvSpPr/>
      </dsp:nvSpPr>
      <dsp:spPr>
        <a:xfrm>
          <a:off x="197495" y="983450"/>
          <a:ext cx="2764935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Multiple Bar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1002184"/>
        <a:ext cx="2727467" cy="346292"/>
      </dsp:txXfrm>
    </dsp:sp>
    <dsp:sp modelId="{96283946-8CA2-4ABF-BF64-0AD79E577256}">
      <dsp:nvSpPr>
        <dsp:cNvPr id="0" name=""/>
        <dsp:cNvSpPr/>
      </dsp:nvSpPr>
      <dsp:spPr>
        <a:xfrm>
          <a:off x="0" y="2133560"/>
          <a:ext cx="3949908" cy="98280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Shaded bands beneath the plot lines</a:t>
          </a:r>
        </a:p>
      </dsp:txBody>
      <dsp:txXfrm>
        <a:off x="0" y="2133560"/>
        <a:ext cx="3949908" cy="982800"/>
      </dsp:txXfrm>
    </dsp:sp>
    <dsp:sp modelId="{B94D3367-E2D8-4E0B-AF5B-096D5B124EDA}">
      <dsp:nvSpPr>
        <dsp:cNvPr id="0" name=""/>
        <dsp:cNvSpPr/>
      </dsp:nvSpPr>
      <dsp:spPr>
        <a:xfrm>
          <a:off x="197495" y="1941680"/>
          <a:ext cx="2764935" cy="38376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Band / Area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1960414"/>
        <a:ext cx="2727467" cy="346292"/>
      </dsp:txXfrm>
    </dsp:sp>
    <dsp:sp modelId="{88E88018-D6A4-4201-9B17-0A4A4DE5F149}">
      <dsp:nvSpPr>
        <dsp:cNvPr id="0" name=""/>
        <dsp:cNvSpPr/>
      </dsp:nvSpPr>
      <dsp:spPr>
        <a:xfrm>
          <a:off x="0" y="3378440"/>
          <a:ext cx="3949908" cy="69615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Multiple shaded bands</a:t>
          </a:r>
        </a:p>
      </dsp:txBody>
      <dsp:txXfrm>
        <a:off x="0" y="3378440"/>
        <a:ext cx="3949908" cy="696150"/>
      </dsp:txXfrm>
    </dsp:sp>
    <dsp:sp modelId="{554FAB23-6B6B-413D-9809-DB1A5E9A7BFD}">
      <dsp:nvSpPr>
        <dsp:cNvPr id="0" name=""/>
        <dsp:cNvSpPr/>
      </dsp:nvSpPr>
      <dsp:spPr>
        <a:xfrm>
          <a:off x="197495" y="3186560"/>
          <a:ext cx="2764935" cy="38376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Multiple Bands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3205294"/>
        <a:ext cx="2727467" cy="34629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E47BC-6482-449D-9BFE-AFCBA31E4E61}">
      <dsp:nvSpPr>
        <dsp:cNvPr id="0" name=""/>
        <dsp:cNvSpPr/>
      </dsp:nvSpPr>
      <dsp:spPr>
        <a:xfrm>
          <a:off x="0" y="217100"/>
          <a:ext cx="3949908" cy="69615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One trend</a:t>
          </a:r>
        </a:p>
      </dsp:txBody>
      <dsp:txXfrm>
        <a:off x="0" y="217100"/>
        <a:ext cx="3949908" cy="696150"/>
      </dsp:txXfrm>
    </dsp:sp>
    <dsp:sp modelId="{1D015499-6FDD-4163-91A2-7212844E00E5}">
      <dsp:nvSpPr>
        <dsp:cNvPr id="0" name=""/>
        <dsp:cNvSpPr/>
      </dsp:nvSpPr>
      <dsp:spPr>
        <a:xfrm>
          <a:off x="197495" y="25220"/>
          <a:ext cx="2764935" cy="38376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Simple Line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43954"/>
        <a:ext cx="2727467" cy="346292"/>
      </dsp:txXfrm>
    </dsp:sp>
    <dsp:sp modelId="{6CCB7647-0611-4D0A-81FE-C42EBCEDB388}">
      <dsp:nvSpPr>
        <dsp:cNvPr id="0" name=""/>
        <dsp:cNvSpPr/>
      </dsp:nvSpPr>
      <dsp:spPr>
        <a:xfrm>
          <a:off x="0" y="1175330"/>
          <a:ext cx="3949908" cy="69615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Multiple trends</a:t>
          </a:r>
        </a:p>
      </dsp:txBody>
      <dsp:txXfrm>
        <a:off x="0" y="1175330"/>
        <a:ext cx="3949908" cy="696150"/>
      </dsp:txXfrm>
    </dsp:sp>
    <dsp:sp modelId="{A391F37C-54BD-43ED-8FB4-518DEF3EB000}">
      <dsp:nvSpPr>
        <dsp:cNvPr id="0" name=""/>
        <dsp:cNvSpPr/>
      </dsp:nvSpPr>
      <dsp:spPr>
        <a:xfrm>
          <a:off x="197495" y="983450"/>
          <a:ext cx="2764935" cy="38376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Multiple Bar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1002184"/>
        <a:ext cx="2727467" cy="346292"/>
      </dsp:txXfrm>
    </dsp:sp>
    <dsp:sp modelId="{96283946-8CA2-4ABF-BF64-0AD79E577256}">
      <dsp:nvSpPr>
        <dsp:cNvPr id="0" name=""/>
        <dsp:cNvSpPr/>
      </dsp:nvSpPr>
      <dsp:spPr>
        <a:xfrm>
          <a:off x="0" y="2133560"/>
          <a:ext cx="3949908" cy="982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Shaded bands beneath the plot lines</a:t>
          </a:r>
        </a:p>
      </dsp:txBody>
      <dsp:txXfrm>
        <a:off x="0" y="2133560"/>
        <a:ext cx="3949908" cy="982800"/>
      </dsp:txXfrm>
    </dsp:sp>
    <dsp:sp modelId="{B94D3367-E2D8-4E0B-AF5B-096D5B124EDA}">
      <dsp:nvSpPr>
        <dsp:cNvPr id="0" name=""/>
        <dsp:cNvSpPr/>
      </dsp:nvSpPr>
      <dsp:spPr>
        <a:xfrm>
          <a:off x="197495" y="1941680"/>
          <a:ext cx="2764935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Band / Area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1960414"/>
        <a:ext cx="2727467" cy="346292"/>
      </dsp:txXfrm>
    </dsp:sp>
    <dsp:sp modelId="{88E88018-D6A4-4201-9B17-0A4A4DE5F149}">
      <dsp:nvSpPr>
        <dsp:cNvPr id="0" name=""/>
        <dsp:cNvSpPr/>
      </dsp:nvSpPr>
      <dsp:spPr>
        <a:xfrm>
          <a:off x="0" y="3378440"/>
          <a:ext cx="3949908" cy="69615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Multiple shaded bands</a:t>
          </a:r>
        </a:p>
      </dsp:txBody>
      <dsp:txXfrm>
        <a:off x="0" y="3378440"/>
        <a:ext cx="3949908" cy="696150"/>
      </dsp:txXfrm>
    </dsp:sp>
    <dsp:sp modelId="{554FAB23-6B6B-413D-9809-DB1A5E9A7BFD}">
      <dsp:nvSpPr>
        <dsp:cNvPr id="0" name=""/>
        <dsp:cNvSpPr/>
      </dsp:nvSpPr>
      <dsp:spPr>
        <a:xfrm>
          <a:off x="197495" y="3186560"/>
          <a:ext cx="2764935" cy="38376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Multiple Bands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3205294"/>
        <a:ext cx="2727467" cy="34629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E47BC-6482-449D-9BFE-AFCBA31E4E61}">
      <dsp:nvSpPr>
        <dsp:cNvPr id="0" name=""/>
        <dsp:cNvSpPr/>
      </dsp:nvSpPr>
      <dsp:spPr>
        <a:xfrm>
          <a:off x="0" y="217100"/>
          <a:ext cx="3949908" cy="69615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One trend</a:t>
          </a:r>
        </a:p>
      </dsp:txBody>
      <dsp:txXfrm>
        <a:off x="0" y="217100"/>
        <a:ext cx="3949908" cy="696150"/>
      </dsp:txXfrm>
    </dsp:sp>
    <dsp:sp modelId="{1D015499-6FDD-4163-91A2-7212844E00E5}">
      <dsp:nvSpPr>
        <dsp:cNvPr id="0" name=""/>
        <dsp:cNvSpPr/>
      </dsp:nvSpPr>
      <dsp:spPr>
        <a:xfrm>
          <a:off x="197495" y="25220"/>
          <a:ext cx="2764935" cy="38376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Simple Line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43954"/>
        <a:ext cx="2727467" cy="346292"/>
      </dsp:txXfrm>
    </dsp:sp>
    <dsp:sp modelId="{6CCB7647-0611-4D0A-81FE-C42EBCEDB388}">
      <dsp:nvSpPr>
        <dsp:cNvPr id="0" name=""/>
        <dsp:cNvSpPr/>
      </dsp:nvSpPr>
      <dsp:spPr>
        <a:xfrm>
          <a:off x="0" y="1175330"/>
          <a:ext cx="3949908" cy="69615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Multiple trends</a:t>
          </a:r>
        </a:p>
      </dsp:txBody>
      <dsp:txXfrm>
        <a:off x="0" y="1175330"/>
        <a:ext cx="3949908" cy="696150"/>
      </dsp:txXfrm>
    </dsp:sp>
    <dsp:sp modelId="{A391F37C-54BD-43ED-8FB4-518DEF3EB000}">
      <dsp:nvSpPr>
        <dsp:cNvPr id="0" name=""/>
        <dsp:cNvSpPr/>
      </dsp:nvSpPr>
      <dsp:spPr>
        <a:xfrm>
          <a:off x="197495" y="983450"/>
          <a:ext cx="2764935" cy="38376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Multiple Bar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1002184"/>
        <a:ext cx="2727467" cy="346292"/>
      </dsp:txXfrm>
    </dsp:sp>
    <dsp:sp modelId="{96283946-8CA2-4ABF-BF64-0AD79E577256}">
      <dsp:nvSpPr>
        <dsp:cNvPr id="0" name=""/>
        <dsp:cNvSpPr/>
      </dsp:nvSpPr>
      <dsp:spPr>
        <a:xfrm>
          <a:off x="0" y="2133560"/>
          <a:ext cx="3949908" cy="98280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Shaded bands beneath the plot lines</a:t>
          </a:r>
        </a:p>
      </dsp:txBody>
      <dsp:txXfrm>
        <a:off x="0" y="2133560"/>
        <a:ext cx="3949908" cy="982800"/>
      </dsp:txXfrm>
    </dsp:sp>
    <dsp:sp modelId="{B94D3367-E2D8-4E0B-AF5B-096D5B124EDA}">
      <dsp:nvSpPr>
        <dsp:cNvPr id="0" name=""/>
        <dsp:cNvSpPr/>
      </dsp:nvSpPr>
      <dsp:spPr>
        <a:xfrm>
          <a:off x="197495" y="1941680"/>
          <a:ext cx="2764935" cy="38376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Band / Area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1960414"/>
        <a:ext cx="2727467" cy="346292"/>
      </dsp:txXfrm>
    </dsp:sp>
    <dsp:sp modelId="{88E88018-D6A4-4201-9B17-0A4A4DE5F149}">
      <dsp:nvSpPr>
        <dsp:cNvPr id="0" name=""/>
        <dsp:cNvSpPr/>
      </dsp:nvSpPr>
      <dsp:spPr>
        <a:xfrm>
          <a:off x="0" y="3378440"/>
          <a:ext cx="3949908" cy="69615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6557" tIns="270764" rIns="30655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niglet" panose="020B0604020202020204" charset="0"/>
            </a:rPr>
            <a:t>Multiple shaded bands</a:t>
          </a:r>
        </a:p>
      </dsp:txBody>
      <dsp:txXfrm>
        <a:off x="0" y="3378440"/>
        <a:ext cx="3949908" cy="696150"/>
      </dsp:txXfrm>
    </dsp:sp>
    <dsp:sp modelId="{554FAB23-6B6B-413D-9809-DB1A5E9A7BFD}">
      <dsp:nvSpPr>
        <dsp:cNvPr id="0" name=""/>
        <dsp:cNvSpPr/>
      </dsp:nvSpPr>
      <dsp:spPr>
        <a:xfrm>
          <a:off x="197495" y="3186560"/>
          <a:ext cx="2764935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508" tIns="0" rIns="10450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niglet" panose="020B0604020202020204" charset="0"/>
            </a:rPr>
            <a:t>Multiple Bands Graph</a:t>
          </a:r>
          <a:endParaRPr lang="en-US" sz="2000" kern="1200" dirty="0">
            <a:latin typeface="Sniglet" panose="020B0604020202020204" charset="0"/>
          </a:endParaRPr>
        </a:p>
      </dsp:txBody>
      <dsp:txXfrm>
        <a:off x="216229" y="3205294"/>
        <a:ext cx="2727467" cy="34629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CC2E6-C5C2-4347-8023-B0F770C98E9D}">
      <dsp:nvSpPr>
        <dsp:cNvPr id="0" name=""/>
        <dsp:cNvSpPr/>
      </dsp:nvSpPr>
      <dsp:spPr>
        <a:xfrm rot="5400000">
          <a:off x="4176327" y="-1193350"/>
          <a:ext cx="1980930" cy="4862863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Sniglet"/>
            </a:rPr>
            <a:t>Display relationships (Quantitative or Cause-Effect)</a:t>
          </a:r>
          <a:endParaRPr lang="en-GB" sz="1800" kern="1200" dirty="0">
            <a:latin typeface="Snigle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Sniglet"/>
            </a:rPr>
            <a:t>Not plotted on a coordinate system</a:t>
          </a:r>
        </a:p>
      </dsp:txBody>
      <dsp:txXfrm rot="-5400000">
        <a:off x="2735361" y="344317"/>
        <a:ext cx="4766162" cy="1787528"/>
      </dsp:txXfrm>
    </dsp:sp>
    <dsp:sp modelId="{05339475-23EC-45CC-8DB3-6E6B986538E4}">
      <dsp:nvSpPr>
        <dsp:cNvPr id="0" name=""/>
        <dsp:cNvSpPr/>
      </dsp:nvSpPr>
      <dsp:spPr>
        <a:xfrm>
          <a:off x="0" y="0"/>
          <a:ext cx="2735360" cy="24761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Sniglet"/>
            </a:rPr>
            <a:t>Charts</a:t>
          </a:r>
          <a:endParaRPr lang="en-GB" sz="1800" kern="1200" dirty="0">
            <a:latin typeface="Sniglet"/>
          </a:endParaRPr>
        </a:p>
      </dsp:txBody>
      <dsp:txXfrm>
        <a:off x="120876" y="120876"/>
        <a:ext cx="2493608" cy="223441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CC2E6-C5C2-4347-8023-B0F770C98E9D}">
      <dsp:nvSpPr>
        <dsp:cNvPr id="0" name=""/>
        <dsp:cNvSpPr/>
      </dsp:nvSpPr>
      <dsp:spPr>
        <a:xfrm rot="5400000">
          <a:off x="4177294" y="-1193350"/>
          <a:ext cx="1978995" cy="4862863"/>
        </a:xfrm>
        <a:prstGeom prst="round2Same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Sniglet" panose="020B0604020202020204"/>
            </a:rPr>
            <a:t>When pictures are more effective than words</a:t>
          </a:r>
          <a:endParaRPr lang="en-GB" sz="1800" kern="1200" dirty="0">
            <a:latin typeface="Snigle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Sniglet" panose="020B0604020202020204"/>
            </a:rPr>
            <a:t>Used when visualization is vital to understanding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Sniglet" panose="020B0604020202020204"/>
            </a:rPr>
            <a:t>Used when data cannot be shown via tables / graphs / charts</a:t>
          </a:r>
        </a:p>
      </dsp:txBody>
      <dsp:txXfrm rot="-5400000">
        <a:off x="2735361" y="345190"/>
        <a:ext cx="4766256" cy="1785781"/>
      </dsp:txXfrm>
    </dsp:sp>
    <dsp:sp modelId="{05339475-23EC-45CC-8DB3-6E6B986538E4}">
      <dsp:nvSpPr>
        <dsp:cNvPr id="0" name=""/>
        <dsp:cNvSpPr/>
      </dsp:nvSpPr>
      <dsp:spPr>
        <a:xfrm>
          <a:off x="0" y="2418"/>
          <a:ext cx="2735360" cy="2473744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Sniglet"/>
            </a:rPr>
            <a:t>Graphic Illustrations</a:t>
          </a:r>
          <a:endParaRPr lang="en-GB" sz="1800" kern="1200" dirty="0">
            <a:latin typeface="Sniglet"/>
          </a:endParaRPr>
        </a:p>
      </dsp:txBody>
      <dsp:txXfrm>
        <a:off x="120758" y="123176"/>
        <a:ext cx="2493844" cy="223222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FD48D-6C65-4E51-96A0-43FAA602D7D8}">
      <dsp:nvSpPr>
        <dsp:cNvPr id="0" name=""/>
        <dsp:cNvSpPr/>
      </dsp:nvSpPr>
      <dsp:spPr>
        <a:xfrm>
          <a:off x="1913" y="880491"/>
          <a:ext cx="3908204" cy="22520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92D050"/>
            </a:buClr>
            <a:buFont typeface="Wingdings 2" panose="05020102010507070707" pitchFamily="18" charset="2"/>
            <a:buNone/>
          </a:pPr>
          <a:r>
            <a:rPr lang="en-US" sz="1800" kern="1200" dirty="0">
              <a:solidFill>
                <a:schemeClr val="bg2">
                  <a:lumMod val="75000"/>
                </a:schemeClr>
              </a:solidFill>
            </a:rPr>
            <a:t>Keep human icons simple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92D050"/>
            </a:buClr>
            <a:buFont typeface="Wingdings 2" panose="05020102010507070707" pitchFamily="18" charset="2"/>
            <a:buNone/>
          </a:pPr>
          <a:r>
            <a:rPr lang="en-US" sz="1800" kern="1200" dirty="0">
              <a:solidFill>
                <a:schemeClr val="bg2">
                  <a:lumMod val="75000"/>
                </a:schemeClr>
              </a:solidFill>
            </a:rPr>
            <a:t>Use hand signals carefully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92D050"/>
            </a:buClr>
            <a:buFont typeface="Wingdings 2" panose="05020102010507070707" pitchFamily="18" charset="2"/>
            <a:buNone/>
          </a:pPr>
          <a:r>
            <a:rPr lang="en-US" sz="1800" kern="1200" dirty="0">
              <a:solidFill>
                <a:schemeClr val="bg2">
                  <a:lumMod val="75000"/>
                </a:schemeClr>
              </a:solidFill>
            </a:rPr>
            <a:t>Use internationally accepted symbols and icons</a:t>
          </a:r>
          <a:endParaRPr lang="en-GB" sz="1800" kern="1200" dirty="0">
            <a:solidFill>
              <a:schemeClr val="bg2">
                <a:lumMod val="75000"/>
              </a:schemeClr>
            </a:solidFill>
            <a:latin typeface="Sniglet"/>
          </a:endParaRPr>
        </a:p>
      </dsp:txBody>
      <dsp:txXfrm>
        <a:off x="1913" y="880491"/>
        <a:ext cx="3908204" cy="2252048"/>
      </dsp:txXfrm>
    </dsp:sp>
    <dsp:sp modelId="{AB0C763D-9217-437A-9077-39C7166E9D66}">
      <dsp:nvSpPr>
        <dsp:cNvPr id="0" name=""/>
        <dsp:cNvSpPr/>
      </dsp:nvSpPr>
      <dsp:spPr>
        <a:xfrm>
          <a:off x="4285459" y="880491"/>
          <a:ext cx="3753413" cy="22520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0000"/>
            </a:buClr>
            <a:buFont typeface="Wingdings 2" panose="05020102010507070707" pitchFamily="18" charset="2"/>
            <a:buNone/>
          </a:pPr>
          <a:r>
            <a:rPr lang="en-US" sz="1800" kern="1200" dirty="0">
              <a:solidFill>
                <a:srgbClr val="FF0000"/>
              </a:solidFill>
            </a:rPr>
            <a:t>Avoid culture-specific icons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0000"/>
            </a:buClr>
            <a:buFont typeface="Wingdings 2" panose="05020102010507070707" pitchFamily="18" charset="2"/>
            <a:buNone/>
          </a:pPr>
          <a:r>
            <a:rPr lang="en-US" sz="1800" kern="1200" dirty="0">
              <a:solidFill>
                <a:srgbClr val="FF0000"/>
              </a:solidFill>
            </a:rPr>
            <a:t>Avoid religious symbols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0000"/>
            </a:buClr>
            <a:buFont typeface="Wingdings 2" panose="05020102010507070707" pitchFamily="18" charset="2"/>
            <a:buNone/>
          </a:pPr>
          <a:r>
            <a:rPr lang="en-US" sz="1800" kern="1200" dirty="0">
              <a:solidFill>
                <a:srgbClr val="FF0000"/>
              </a:solidFill>
            </a:rPr>
            <a:t>Avoid animal symbols and mascots</a:t>
          </a:r>
          <a:endParaRPr lang="en-GB" sz="1800" kern="1200" dirty="0">
            <a:solidFill>
              <a:srgbClr val="FF0000"/>
            </a:solidFill>
            <a:latin typeface="Sniglet"/>
          </a:endParaRPr>
        </a:p>
      </dsp:txBody>
      <dsp:txXfrm>
        <a:off x="4285459" y="880491"/>
        <a:ext cx="3753413" cy="225204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C32C6-02F9-4652-97B4-A05814FB5D8C}">
      <dsp:nvSpPr>
        <dsp:cNvPr id="0" name=""/>
        <dsp:cNvSpPr/>
      </dsp:nvSpPr>
      <dsp:spPr>
        <a:xfrm>
          <a:off x="790731" y="1672"/>
          <a:ext cx="7075356" cy="513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Sniglet" panose="020B0604020202020204" charset="0"/>
            </a:rPr>
            <a:t>Might be distracting</a:t>
          </a:r>
          <a:endParaRPr lang="en-US" sz="2400" kern="1200" dirty="0">
            <a:latin typeface="Sniglet" panose="020B0604020202020204" charset="0"/>
          </a:endParaRPr>
        </a:p>
      </dsp:txBody>
      <dsp:txXfrm>
        <a:off x="790731" y="1672"/>
        <a:ext cx="7075356" cy="513921"/>
      </dsp:txXfrm>
    </dsp:sp>
    <dsp:sp modelId="{3926BEBB-719C-4236-9BA8-C75F66256ADF}">
      <dsp:nvSpPr>
        <dsp:cNvPr id="0" name=""/>
        <dsp:cNvSpPr/>
      </dsp:nvSpPr>
      <dsp:spPr>
        <a:xfrm>
          <a:off x="790731" y="515594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CBD29-70E2-42EF-817B-1626F9C35B24}">
      <dsp:nvSpPr>
        <dsp:cNvPr id="0" name=""/>
        <dsp:cNvSpPr/>
      </dsp:nvSpPr>
      <dsp:spPr>
        <a:xfrm>
          <a:off x="1588452" y="515594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421F35-E6C9-4D0D-98AD-1CFBC89EF950}">
      <dsp:nvSpPr>
        <dsp:cNvPr id="0" name=""/>
        <dsp:cNvSpPr/>
      </dsp:nvSpPr>
      <dsp:spPr>
        <a:xfrm>
          <a:off x="2386172" y="515594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1CBDB-91F9-4DFA-9249-848AD6CA9803}">
      <dsp:nvSpPr>
        <dsp:cNvPr id="0" name=""/>
        <dsp:cNvSpPr/>
      </dsp:nvSpPr>
      <dsp:spPr>
        <a:xfrm>
          <a:off x="3183893" y="515594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C57C5-1C10-4E99-B6E7-2BCDD2EB9ED2}">
      <dsp:nvSpPr>
        <dsp:cNvPr id="0" name=""/>
        <dsp:cNvSpPr/>
      </dsp:nvSpPr>
      <dsp:spPr>
        <a:xfrm>
          <a:off x="3981614" y="515594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CD70F0-2051-46A3-A892-0E7C40CEE50A}">
      <dsp:nvSpPr>
        <dsp:cNvPr id="0" name=""/>
        <dsp:cNvSpPr/>
      </dsp:nvSpPr>
      <dsp:spPr>
        <a:xfrm>
          <a:off x="4779335" y="515594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D3F6D-10B9-4ABB-A16E-DBAE89548D13}">
      <dsp:nvSpPr>
        <dsp:cNvPr id="0" name=""/>
        <dsp:cNvSpPr/>
      </dsp:nvSpPr>
      <dsp:spPr>
        <a:xfrm>
          <a:off x="5577056" y="515594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8BCD7-D8C8-4831-970B-BDC8641389EF}">
      <dsp:nvSpPr>
        <dsp:cNvPr id="0" name=""/>
        <dsp:cNvSpPr/>
      </dsp:nvSpPr>
      <dsp:spPr>
        <a:xfrm>
          <a:off x="790731" y="690535"/>
          <a:ext cx="7075356" cy="513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Sniglet" panose="020B0604020202020204" charset="0"/>
            </a:rPr>
            <a:t>Might go out-of-style in time</a:t>
          </a:r>
          <a:endParaRPr lang="en-US" sz="2400" kern="1200">
            <a:latin typeface="Sniglet" panose="020B0604020202020204" charset="0"/>
          </a:endParaRPr>
        </a:p>
      </dsp:txBody>
      <dsp:txXfrm>
        <a:off x="790731" y="690535"/>
        <a:ext cx="7075356" cy="513921"/>
      </dsp:txXfrm>
    </dsp:sp>
    <dsp:sp modelId="{8A603C49-1E06-4C7C-8B9D-66C61650342D}">
      <dsp:nvSpPr>
        <dsp:cNvPr id="0" name=""/>
        <dsp:cNvSpPr/>
      </dsp:nvSpPr>
      <dsp:spPr>
        <a:xfrm>
          <a:off x="790731" y="1204457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BC656B-3456-42DE-8EFF-01198D6BE632}">
      <dsp:nvSpPr>
        <dsp:cNvPr id="0" name=""/>
        <dsp:cNvSpPr/>
      </dsp:nvSpPr>
      <dsp:spPr>
        <a:xfrm>
          <a:off x="1588452" y="1204457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30117-1583-4205-9087-E29B723893AB}">
      <dsp:nvSpPr>
        <dsp:cNvPr id="0" name=""/>
        <dsp:cNvSpPr/>
      </dsp:nvSpPr>
      <dsp:spPr>
        <a:xfrm>
          <a:off x="2386172" y="1204457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F9536-DD54-4984-8A55-F4C0C856678E}">
      <dsp:nvSpPr>
        <dsp:cNvPr id="0" name=""/>
        <dsp:cNvSpPr/>
      </dsp:nvSpPr>
      <dsp:spPr>
        <a:xfrm>
          <a:off x="3183893" y="1204457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E7AB9B-668C-498A-BB51-0399825DCA63}">
      <dsp:nvSpPr>
        <dsp:cNvPr id="0" name=""/>
        <dsp:cNvSpPr/>
      </dsp:nvSpPr>
      <dsp:spPr>
        <a:xfrm>
          <a:off x="3981614" y="1204457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C62E3E-CD0E-45DD-A8FA-F07DBFACA9BB}">
      <dsp:nvSpPr>
        <dsp:cNvPr id="0" name=""/>
        <dsp:cNvSpPr/>
      </dsp:nvSpPr>
      <dsp:spPr>
        <a:xfrm>
          <a:off x="4779335" y="1204457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27C04-7590-4415-9FA5-288BCF63EFDE}">
      <dsp:nvSpPr>
        <dsp:cNvPr id="0" name=""/>
        <dsp:cNvSpPr/>
      </dsp:nvSpPr>
      <dsp:spPr>
        <a:xfrm>
          <a:off x="5577056" y="1204457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FB1F0-8081-4AD6-BA0E-ED8BDD94FC75}">
      <dsp:nvSpPr>
        <dsp:cNvPr id="0" name=""/>
        <dsp:cNvSpPr/>
      </dsp:nvSpPr>
      <dsp:spPr>
        <a:xfrm>
          <a:off x="790731" y="1379398"/>
          <a:ext cx="7075356" cy="513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Sniglet" panose="020B0604020202020204" charset="0"/>
            </a:rPr>
            <a:t>Increase production costs</a:t>
          </a:r>
          <a:endParaRPr lang="en-US" sz="2400" kern="1200">
            <a:latin typeface="Sniglet" panose="020B0604020202020204" charset="0"/>
          </a:endParaRPr>
        </a:p>
      </dsp:txBody>
      <dsp:txXfrm>
        <a:off x="790731" y="1379398"/>
        <a:ext cx="7075356" cy="513921"/>
      </dsp:txXfrm>
    </dsp:sp>
    <dsp:sp modelId="{3B25AB04-61CD-4626-BBD2-B729BED1D2E3}">
      <dsp:nvSpPr>
        <dsp:cNvPr id="0" name=""/>
        <dsp:cNvSpPr/>
      </dsp:nvSpPr>
      <dsp:spPr>
        <a:xfrm>
          <a:off x="790731" y="1893320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60568-D667-48D3-BFC7-9F1C7F96BE3D}">
      <dsp:nvSpPr>
        <dsp:cNvPr id="0" name=""/>
        <dsp:cNvSpPr/>
      </dsp:nvSpPr>
      <dsp:spPr>
        <a:xfrm>
          <a:off x="1588452" y="1893320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1DB79-C164-4E4D-9FF1-AAB5263611FB}">
      <dsp:nvSpPr>
        <dsp:cNvPr id="0" name=""/>
        <dsp:cNvSpPr/>
      </dsp:nvSpPr>
      <dsp:spPr>
        <a:xfrm>
          <a:off x="2386172" y="1893320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33A76-516F-47A5-9646-12BBF439ACDE}">
      <dsp:nvSpPr>
        <dsp:cNvPr id="0" name=""/>
        <dsp:cNvSpPr/>
      </dsp:nvSpPr>
      <dsp:spPr>
        <a:xfrm>
          <a:off x="3183893" y="1893320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75D91-92B1-438B-AE04-6BF455C2E66B}">
      <dsp:nvSpPr>
        <dsp:cNvPr id="0" name=""/>
        <dsp:cNvSpPr/>
      </dsp:nvSpPr>
      <dsp:spPr>
        <a:xfrm>
          <a:off x="3981614" y="1893320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CC53C-864C-490E-8E2A-6217D34E8E88}">
      <dsp:nvSpPr>
        <dsp:cNvPr id="0" name=""/>
        <dsp:cNvSpPr/>
      </dsp:nvSpPr>
      <dsp:spPr>
        <a:xfrm>
          <a:off x="4779335" y="1893320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4DC27-B7FD-4448-96F9-CD00401CC50E}">
      <dsp:nvSpPr>
        <dsp:cNvPr id="0" name=""/>
        <dsp:cNvSpPr/>
      </dsp:nvSpPr>
      <dsp:spPr>
        <a:xfrm>
          <a:off x="5577056" y="1893320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9479A-A38C-40F7-A5A0-89533E5AA476}">
      <dsp:nvSpPr>
        <dsp:cNvPr id="0" name=""/>
        <dsp:cNvSpPr/>
      </dsp:nvSpPr>
      <dsp:spPr>
        <a:xfrm>
          <a:off x="790731" y="2068261"/>
          <a:ext cx="7075356" cy="513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Sniglet" panose="020B0604020202020204" charset="0"/>
            </a:rPr>
            <a:t>Require more disk space</a:t>
          </a:r>
          <a:endParaRPr lang="en-US" sz="2400" kern="1200">
            <a:latin typeface="Sniglet" panose="020B0604020202020204" charset="0"/>
          </a:endParaRPr>
        </a:p>
      </dsp:txBody>
      <dsp:txXfrm>
        <a:off x="790731" y="2068261"/>
        <a:ext cx="7075356" cy="513921"/>
      </dsp:txXfrm>
    </dsp:sp>
    <dsp:sp modelId="{4AA74D05-3985-4947-87FD-ECE7020B2AE3}">
      <dsp:nvSpPr>
        <dsp:cNvPr id="0" name=""/>
        <dsp:cNvSpPr/>
      </dsp:nvSpPr>
      <dsp:spPr>
        <a:xfrm>
          <a:off x="790731" y="2582183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76A9CD-DB37-4D4F-8E17-DAE3366C270B}">
      <dsp:nvSpPr>
        <dsp:cNvPr id="0" name=""/>
        <dsp:cNvSpPr/>
      </dsp:nvSpPr>
      <dsp:spPr>
        <a:xfrm>
          <a:off x="1588452" y="2582183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789BE-1F65-4185-9F5B-64A205401325}">
      <dsp:nvSpPr>
        <dsp:cNvPr id="0" name=""/>
        <dsp:cNvSpPr/>
      </dsp:nvSpPr>
      <dsp:spPr>
        <a:xfrm>
          <a:off x="2386172" y="2582183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5A884-C34B-4160-BEC9-C96678152C9E}">
      <dsp:nvSpPr>
        <dsp:cNvPr id="0" name=""/>
        <dsp:cNvSpPr/>
      </dsp:nvSpPr>
      <dsp:spPr>
        <a:xfrm>
          <a:off x="3183893" y="2582183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1D7A8-F822-4364-88DE-80C0C03E2556}">
      <dsp:nvSpPr>
        <dsp:cNvPr id="0" name=""/>
        <dsp:cNvSpPr/>
      </dsp:nvSpPr>
      <dsp:spPr>
        <a:xfrm>
          <a:off x="3981614" y="2582183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641B0-7C94-45E5-B3D2-D1493C35BA6B}">
      <dsp:nvSpPr>
        <dsp:cNvPr id="0" name=""/>
        <dsp:cNvSpPr/>
      </dsp:nvSpPr>
      <dsp:spPr>
        <a:xfrm>
          <a:off x="4779335" y="2582183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A58A7-9EA7-433F-83BB-831ABD8F5578}">
      <dsp:nvSpPr>
        <dsp:cNvPr id="0" name=""/>
        <dsp:cNvSpPr/>
      </dsp:nvSpPr>
      <dsp:spPr>
        <a:xfrm>
          <a:off x="5577056" y="2582183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18FB8E-738A-468C-9534-9A531D4F9FDB}">
      <dsp:nvSpPr>
        <dsp:cNvPr id="0" name=""/>
        <dsp:cNvSpPr/>
      </dsp:nvSpPr>
      <dsp:spPr>
        <a:xfrm>
          <a:off x="790731" y="2757124"/>
          <a:ext cx="7075356" cy="513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Sniglet" panose="020B0604020202020204" charset="0"/>
            </a:rPr>
            <a:t>Lose their value if/when printed in Black&amp;White</a:t>
          </a:r>
          <a:endParaRPr lang="en-US" sz="2400" kern="1200">
            <a:latin typeface="Sniglet" panose="020B0604020202020204" charset="0"/>
          </a:endParaRPr>
        </a:p>
      </dsp:txBody>
      <dsp:txXfrm>
        <a:off x="790731" y="2757124"/>
        <a:ext cx="7075356" cy="513921"/>
      </dsp:txXfrm>
    </dsp:sp>
    <dsp:sp modelId="{3E60CF91-D5D5-4DAF-819F-935A66E41E3C}">
      <dsp:nvSpPr>
        <dsp:cNvPr id="0" name=""/>
        <dsp:cNvSpPr/>
      </dsp:nvSpPr>
      <dsp:spPr>
        <a:xfrm>
          <a:off x="790731" y="3271046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55978-BE11-4588-8E0F-55D90F50BAEE}">
      <dsp:nvSpPr>
        <dsp:cNvPr id="0" name=""/>
        <dsp:cNvSpPr/>
      </dsp:nvSpPr>
      <dsp:spPr>
        <a:xfrm>
          <a:off x="1588452" y="3271046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3F912-D69C-4ACA-9CFF-7F8BDD57E37E}">
      <dsp:nvSpPr>
        <dsp:cNvPr id="0" name=""/>
        <dsp:cNvSpPr/>
      </dsp:nvSpPr>
      <dsp:spPr>
        <a:xfrm>
          <a:off x="2386172" y="3271046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D6E96B-F0D8-42AB-B109-2EF984B18B79}">
      <dsp:nvSpPr>
        <dsp:cNvPr id="0" name=""/>
        <dsp:cNvSpPr/>
      </dsp:nvSpPr>
      <dsp:spPr>
        <a:xfrm>
          <a:off x="3183893" y="3271046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F7D74-5EDE-4338-BEB7-6AEC1FEAD1AE}">
      <dsp:nvSpPr>
        <dsp:cNvPr id="0" name=""/>
        <dsp:cNvSpPr/>
      </dsp:nvSpPr>
      <dsp:spPr>
        <a:xfrm>
          <a:off x="3981614" y="3271046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F43CE-7C45-4F90-946C-790DBC34C47E}">
      <dsp:nvSpPr>
        <dsp:cNvPr id="0" name=""/>
        <dsp:cNvSpPr/>
      </dsp:nvSpPr>
      <dsp:spPr>
        <a:xfrm>
          <a:off x="4779335" y="3271046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EFFA5-E6C6-4E1E-92B8-84C63B83D634}">
      <dsp:nvSpPr>
        <dsp:cNvPr id="0" name=""/>
        <dsp:cNvSpPr/>
      </dsp:nvSpPr>
      <dsp:spPr>
        <a:xfrm>
          <a:off x="5577056" y="3271046"/>
          <a:ext cx="753751" cy="125625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1B239-8A17-4E2E-ADE4-A25FBEB71942}">
      <dsp:nvSpPr>
        <dsp:cNvPr id="0" name=""/>
        <dsp:cNvSpPr/>
      </dsp:nvSpPr>
      <dsp:spPr>
        <a:xfrm>
          <a:off x="3037" y="76"/>
          <a:ext cx="8223524" cy="743137"/>
        </a:xfrm>
        <a:prstGeom prst="roundRect">
          <a:avLst>
            <a:gd name="adj" fmla="val 10000"/>
          </a:avLst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u="sng" kern="1200">
              <a:solidFill>
                <a:schemeClr val="tx1"/>
              </a:solidFill>
              <a:latin typeface="Walter Turncoat" panose="020B0604020202020204" charset="0"/>
            </a:rPr>
            <a:t>Tables</a:t>
          </a:r>
          <a:endParaRPr lang="en-US" sz="3200" u="sng" kern="1200" dirty="0">
            <a:solidFill>
              <a:schemeClr val="tx1"/>
            </a:solidFill>
            <a:latin typeface="Walter Turncoat" panose="020B0604020202020204" charset="0"/>
          </a:endParaRPr>
        </a:p>
      </dsp:txBody>
      <dsp:txXfrm>
        <a:off x="24803" y="21842"/>
        <a:ext cx="8179992" cy="699605"/>
      </dsp:txXfrm>
    </dsp:sp>
    <dsp:sp modelId="{27F5F362-641C-4B2A-A306-7EC7DC541C70}">
      <dsp:nvSpPr>
        <dsp:cNvPr id="0" name=""/>
        <dsp:cNvSpPr/>
      </dsp:nvSpPr>
      <dsp:spPr>
        <a:xfrm>
          <a:off x="3037" y="880031"/>
          <a:ext cx="3946028" cy="74313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>
              <a:solidFill>
                <a:schemeClr val="tx1"/>
              </a:solidFill>
              <a:latin typeface="Walter Turncoat" panose="020B0604020202020204" charset="0"/>
            </a:rPr>
            <a:t>Numerical Tables</a:t>
          </a:r>
          <a:endParaRPr lang="en-US" sz="2400" b="1" kern="1200" dirty="0">
            <a:solidFill>
              <a:schemeClr val="tx1"/>
            </a:solidFill>
            <a:latin typeface="Walter Turncoat" panose="020B0604020202020204" charset="0"/>
          </a:endParaRPr>
        </a:p>
      </dsp:txBody>
      <dsp:txXfrm>
        <a:off x="24803" y="901797"/>
        <a:ext cx="3902496" cy="699605"/>
      </dsp:txXfrm>
    </dsp:sp>
    <dsp:sp modelId="{A8E08460-7CDE-4F49-BE45-98F0A70F2ECB}">
      <dsp:nvSpPr>
        <dsp:cNvPr id="0" name=""/>
        <dsp:cNvSpPr/>
      </dsp:nvSpPr>
      <dsp:spPr>
        <a:xfrm>
          <a:off x="3037" y="1759985"/>
          <a:ext cx="3946028" cy="743137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solidFill>
                <a:schemeClr val="tx1"/>
              </a:solidFill>
              <a:latin typeface="Sniglet" panose="020B0604020202020204" charset="0"/>
            </a:rPr>
            <a:t>Compare exact values</a:t>
          </a:r>
          <a:endParaRPr lang="en-US" sz="2400" kern="1200" dirty="0">
            <a:solidFill>
              <a:schemeClr val="tx1"/>
            </a:solidFill>
            <a:latin typeface="Sniglet" panose="020B0604020202020204" charset="0"/>
          </a:endParaRPr>
        </a:p>
      </dsp:txBody>
      <dsp:txXfrm>
        <a:off x="24803" y="1781751"/>
        <a:ext cx="3902496" cy="699605"/>
      </dsp:txXfrm>
    </dsp:sp>
    <dsp:sp modelId="{D417F5A3-B822-41F3-9957-95900A048ED0}">
      <dsp:nvSpPr>
        <dsp:cNvPr id="0" name=""/>
        <dsp:cNvSpPr/>
      </dsp:nvSpPr>
      <dsp:spPr>
        <a:xfrm>
          <a:off x="4280533" y="880031"/>
          <a:ext cx="3946028" cy="74313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>
              <a:solidFill>
                <a:schemeClr val="tx1"/>
              </a:solidFill>
              <a:latin typeface="Walter Turncoat" panose="020B0604020202020204" charset="0"/>
            </a:rPr>
            <a:t>Prose Tables</a:t>
          </a:r>
          <a:endParaRPr lang="en-US" sz="2400" b="1" kern="1200" dirty="0">
            <a:solidFill>
              <a:schemeClr val="tx1"/>
            </a:solidFill>
            <a:latin typeface="Walter Turncoat" panose="020B0604020202020204" charset="0"/>
          </a:endParaRPr>
        </a:p>
      </dsp:txBody>
      <dsp:txXfrm>
        <a:off x="4302299" y="901797"/>
        <a:ext cx="3902496" cy="699605"/>
      </dsp:txXfrm>
    </dsp:sp>
    <dsp:sp modelId="{0B8C78A0-8E10-4EA7-A039-3B8DBB75DA32}">
      <dsp:nvSpPr>
        <dsp:cNvPr id="0" name=""/>
        <dsp:cNvSpPr/>
      </dsp:nvSpPr>
      <dsp:spPr>
        <a:xfrm>
          <a:off x="4280533" y="1759985"/>
          <a:ext cx="3946028" cy="743137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solidFill>
                <a:schemeClr val="tx1"/>
              </a:solidFill>
              <a:latin typeface="Sniglet" panose="020B0604020202020204" charset="0"/>
            </a:rPr>
            <a:t>Organize verbal information</a:t>
          </a:r>
          <a:endParaRPr lang="en-US" sz="2400" kern="1200" dirty="0">
            <a:solidFill>
              <a:schemeClr val="tx1"/>
            </a:solidFill>
            <a:latin typeface="Sniglet" panose="020B0604020202020204" charset="0"/>
          </a:endParaRPr>
        </a:p>
      </dsp:txBody>
      <dsp:txXfrm>
        <a:off x="4302299" y="1781751"/>
        <a:ext cx="3902496" cy="6996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1B239-8A17-4E2E-ADE4-A25FBEB71942}">
      <dsp:nvSpPr>
        <dsp:cNvPr id="0" name=""/>
        <dsp:cNvSpPr/>
      </dsp:nvSpPr>
      <dsp:spPr>
        <a:xfrm>
          <a:off x="3037" y="76"/>
          <a:ext cx="8223524" cy="7431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u="sng" kern="1200">
              <a:latin typeface="Walter Turncoat" panose="020B0604020202020204" charset="0"/>
            </a:rPr>
            <a:t>Graphs</a:t>
          </a:r>
          <a:endParaRPr lang="en-US" sz="3200" u="sng" kern="1200" dirty="0">
            <a:latin typeface="Walter Turncoat" panose="020B0604020202020204" charset="0"/>
          </a:endParaRPr>
        </a:p>
      </dsp:txBody>
      <dsp:txXfrm>
        <a:off x="24803" y="21842"/>
        <a:ext cx="8179992" cy="699605"/>
      </dsp:txXfrm>
    </dsp:sp>
    <dsp:sp modelId="{27F5F362-641C-4B2A-A306-7EC7DC541C70}">
      <dsp:nvSpPr>
        <dsp:cNvPr id="0" name=""/>
        <dsp:cNvSpPr/>
      </dsp:nvSpPr>
      <dsp:spPr>
        <a:xfrm>
          <a:off x="3037" y="880031"/>
          <a:ext cx="3946028" cy="7431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>
              <a:latin typeface="Walter Turncoat" panose="020B0604020202020204" charset="0"/>
            </a:rPr>
            <a:t>Bar Graphs</a:t>
          </a:r>
          <a:endParaRPr lang="en-US" sz="2400" b="1" kern="1200" dirty="0">
            <a:latin typeface="Walter Turncoat" panose="020B0604020202020204" charset="0"/>
          </a:endParaRPr>
        </a:p>
      </dsp:txBody>
      <dsp:txXfrm>
        <a:off x="24803" y="901797"/>
        <a:ext cx="3902496" cy="699605"/>
      </dsp:txXfrm>
    </dsp:sp>
    <dsp:sp modelId="{A8E08460-7CDE-4F49-BE45-98F0A70F2ECB}">
      <dsp:nvSpPr>
        <dsp:cNvPr id="0" name=""/>
        <dsp:cNvSpPr/>
      </dsp:nvSpPr>
      <dsp:spPr>
        <a:xfrm>
          <a:off x="3037" y="1759985"/>
          <a:ext cx="3946028" cy="7431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Sniglet" panose="020B0604020202020204" charset="0"/>
            </a:rPr>
            <a:t>Show comparisons</a:t>
          </a:r>
          <a:endParaRPr lang="en-US" sz="2400" kern="1200" dirty="0">
            <a:latin typeface="Sniglet" panose="020B0604020202020204" charset="0"/>
          </a:endParaRPr>
        </a:p>
      </dsp:txBody>
      <dsp:txXfrm>
        <a:off x="24803" y="1781751"/>
        <a:ext cx="3902496" cy="699605"/>
      </dsp:txXfrm>
    </dsp:sp>
    <dsp:sp modelId="{D417F5A3-B822-41F3-9957-95900A048ED0}">
      <dsp:nvSpPr>
        <dsp:cNvPr id="0" name=""/>
        <dsp:cNvSpPr/>
      </dsp:nvSpPr>
      <dsp:spPr>
        <a:xfrm>
          <a:off x="4280533" y="880031"/>
          <a:ext cx="3946028" cy="7431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>
              <a:latin typeface="Walter Turncoat" panose="020B0604020202020204" charset="0"/>
            </a:rPr>
            <a:t>Line Graphs</a:t>
          </a:r>
          <a:endParaRPr lang="en-US" sz="2400" b="1" kern="1200" dirty="0">
            <a:latin typeface="Walter Turncoat" panose="020B0604020202020204" charset="0"/>
          </a:endParaRPr>
        </a:p>
      </dsp:txBody>
      <dsp:txXfrm>
        <a:off x="4302299" y="901797"/>
        <a:ext cx="3902496" cy="699605"/>
      </dsp:txXfrm>
    </dsp:sp>
    <dsp:sp modelId="{0B8C78A0-8E10-4EA7-A039-3B8DBB75DA32}">
      <dsp:nvSpPr>
        <dsp:cNvPr id="0" name=""/>
        <dsp:cNvSpPr/>
      </dsp:nvSpPr>
      <dsp:spPr>
        <a:xfrm>
          <a:off x="4280533" y="1759985"/>
          <a:ext cx="3946028" cy="7431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Sniglet" panose="020B0604020202020204" charset="0"/>
            </a:rPr>
            <a:t>Show trend(s) over time</a:t>
          </a:r>
          <a:endParaRPr lang="en-US" sz="2400" kern="1200" dirty="0">
            <a:latin typeface="Sniglet" panose="020B0604020202020204" charset="0"/>
          </a:endParaRPr>
        </a:p>
      </dsp:txBody>
      <dsp:txXfrm>
        <a:off x="4302299" y="1781751"/>
        <a:ext cx="3902496" cy="6996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1B239-8A17-4E2E-ADE4-A25FBEB71942}">
      <dsp:nvSpPr>
        <dsp:cNvPr id="0" name=""/>
        <dsp:cNvSpPr/>
      </dsp:nvSpPr>
      <dsp:spPr>
        <a:xfrm>
          <a:off x="43" y="1336"/>
          <a:ext cx="8866595" cy="9327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u="sng" kern="1200">
              <a:latin typeface="Walter Turncoat" panose="020B0604020202020204" charset="0"/>
            </a:rPr>
            <a:t>Charts</a:t>
          </a:r>
          <a:endParaRPr lang="en-US" sz="3200" u="sng" kern="1200" dirty="0">
            <a:latin typeface="Walter Turncoat" panose="020B0604020202020204" charset="0"/>
          </a:endParaRPr>
        </a:p>
      </dsp:txBody>
      <dsp:txXfrm>
        <a:off x="27362" y="28655"/>
        <a:ext cx="8811957" cy="878089"/>
      </dsp:txXfrm>
    </dsp:sp>
    <dsp:sp modelId="{27F5F362-641C-4B2A-A306-7EC7DC541C70}">
      <dsp:nvSpPr>
        <dsp:cNvPr id="0" name=""/>
        <dsp:cNvSpPr/>
      </dsp:nvSpPr>
      <dsp:spPr>
        <a:xfrm>
          <a:off x="43" y="1107899"/>
          <a:ext cx="1381089" cy="14983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>
              <a:latin typeface="Walter Turncoat" panose="020B0604020202020204" charset="0"/>
            </a:rPr>
            <a:t>Pie Charts</a:t>
          </a:r>
          <a:endParaRPr lang="en-US" sz="2400" b="1" kern="1200" dirty="0">
            <a:latin typeface="Walter Turncoat" panose="020B0604020202020204" charset="0"/>
          </a:endParaRPr>
        </a:p>
      </dsp:txBody>
      <dsp:txXfrm>
        <a:off x="40494" y="1148350"/>
        <a:ext cx="1300187" cy="1417407"/>
      </dsp:txXfrm>
    </dsp:sp>
    <dsp:sp modelId="{A8E08460-7CDE-4F49-BE45-98F0A70F2ECB}">
      <dsp:nvSpPr>
        <dsp:cNvPr id="0" name=""/>
        <dsp:cNvSpPr/>
      </dsp:nvSpPr>
      <dsp:spPr>
        <a:xfrm>
          <a:off x="43" y="2780044"/>
          <a:ext cx="1381089" cy="14983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Sniglet" panose="020B0604020202020204" charset="0"/>
            </a:rPr>
            <a:t>Show comparisons</a:t>
          </a:r>
          <a:endParaRPr lang="en-US" sz="2400" kern="1200" dirty="0">
            <a:latin typeface="Sniglet" panose="020B0604020202020204" charset="0"/>
          </a:endParaRPr>
        </a:p>
      </dsp:txBody>
      <dsp:txXfrm>
        <a:off x="40494" y="2820495"/>
        <a:ext cx="1300187" cy="1417407"/>
      </dsp:txXfrm>
    </dsp:sp>
    <dsp:sp modelId="{D417F5A3-B822-41F3-9957-95900A048ED0}">
      <dsp:nvSpPr>
        <dsp:cNvPr id="0" name=""/>
        <dsp:cNvSpPr/>
      </dsp:nvSpPr>
      <dsp:spPr>
        <a:xfrm>
          <a:off x="1497144" y="1107899"/>
          <a:ext cx="1381089" cy="14983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 err="1">
              <a:latin typeface="Walter Turncoat" panose="020B0604020202020204" charset="0"/>
            </a:rPr>
            <a:t>Organisation</a:t>
          </a:r>
          <a:r>
            <a:rPr lang="en-US" sz="2200" b="1" i="0" kern="1200" dirty="0">
              <a:latin typeface="Walter Turncoat" panose="020B0604020202020204" charset="0"/>
            </a:rPr>
            <a:t> Charts</a:t>
          </a:r>
          <a:endParaRPr lang="en-US" sz="2200" b="1" kern="1200" dirty="0">
            <a:latin typeface="Walter Turncoat" panose="020B0604020202020204" charset="0"/>
          </a:endParaRPr>
        </a:p>
      </dsp:txBody>
      <dsp:txXfrm>
        <a:off x="1537595" y="1148350"/>
        <a:ext cx="1300187" cy="1417407"/>
      </dsp:txXfrm>
    </dsp:sp>
    <dsp:sp modelId="{0B8C78A0-8E10-4EA7-A039-3B8DBB75DA32}">
      <dsp:nvSpPr>
        <dsp:cNvPr id="0" name=""/>
        <dsp:cNvSpPr/>
      </dsp:nvSpPr>
      <dsp:spPr>
        <a:xfrm>
          <a:off x="1497144" y="2780044"/>
          <a:ext cx="1381089" cy="14983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Sniglet" panose="020B0604020202020204" charset="0"/>
            </a:rPr>
            <a:t>Show trend(s) over time</a:t>
          </a:r>
          <a:endParaRPr lang="en-US" sz="2400" kern="1200" dirty="0">
            <a:latin typeface="Sniglet" panose="020B0604020202020204" charset="0"/>
          </a:endParaRPr>
        </a:p>
      </dsp:txBody>
      <dsp:txXfrm>
        <a:off x="1537595" y="2820495"/>
        <a:ext cx="1300187" cy="1417407"/>
      </dsp:txXfrm>
    </dsp:sp>
    <dsp:sp modelId="{196AA382-F02E-4286-8D27-37336F393663}">
      <dsp:nvSpPr>
        <dsp:cNvPr id="0" name=""/>
        <dsp:cNvSpPr/>
      </dsp:nvSpPr>
      <dsp:spPr>
        <a:xfrm>
          <a:off x="2994245" y="1107899"/>
          <a:ext cx="1381089" cy="14983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Walter Turncoat" panose="020B0604020202020204" charset="0"/>
            </a:rPr>
            <a:t>Flow Charts</a:t>
          </a:r>
          <a:endParaRPr lang="en-US" sz="2400" b="1" kern="1200" dirty="0">
            <a:latin typeface="Walter Turncoat" panose="020B0604020202020204" charset="0"/>
          </a:endParaRPr>
        </a:p>
      </dsp:txBody>
      <dsp:txXfrm>
        <a:off x="3034696" y="1148350"/>
        <a:ext cx="1300187" cy="1417407"/>
      </dsp:txXfrm>
    </dsp:sp>
    <dsp:sp modelId="{A819CCC1-E501-49BF-B525-48E8FCC8A98D}">
      <dsp:nvSpPr>
        <dsp:cNvPr id="0" name=""/>
        <dsp:cNvSpPr/>
      </dsp:nvSpPr>
      <dsp:spPr>
        <a:xfrm>
          <a:off x="2994245" y="2780044"/>
          <a:ext cx="1381089" cy="14983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Sniglet" panose="020B0604020202020204" charset="0"/>
            </a:rPr>
            <a:t>Steps of a process</a:t>
          </a:r>
          <a:endParaRPr lang="en-US" sz="2400" kern="1200" dirty="0">
            <a:latin typeface="Sniglet" panose="020B0604020202020204" charset="0"/>
          </a:endParaRPr>
        </a:p>
      </dsp:txBody>
      <dsp:txXfrm>
        <a:off x="3034696" y="2820495"/>
        <a:ext cx="1300187" cy="1417407"/>
      </dsp:txXfrm>
    </dsp:sp>
    <dsp:sp modelId="{2351EDDE-B233-4976-BFEA-73D8C24D32A9}">
      <dsp:nvSpPr>
        <dsp:cNvPr id="0" name=""/>
        <dsp:cNvSpPr/>
      </dsp:nvSpPr>
      <dsp:spPr>
        <a:xfrm>
          <a:off x="4491346" y="1107899"/>
          <a:ext cx="1381089" cy="14983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Walter Turncoat" panose="020B0604020202020204" charset="0"/>
            </a:rPr>
            <a:t>Gantt &amp; PERT Charts</a:t>
          </a:r>
          <a:endParaRPr lang="en-US" sz="2400" b="1" kern="1200" dirty="0">
            <a:latin typeface="Walter Turncoat" panose="020B0604020202020204" charset="0"/>
          </a:endParaRPr>
        </a:p>
      </dsp:txBody>
      <dsp:txXfrm>
        <a:off x="4531797" y="1148350"/>
        <a:ext cx="1300187" cy="1417407"/>
      </dsp:txXfrm>
    </dsp:sp>
    <dsp:sp modelId="{EE1B1733-6779-490E-9ADE-D318F6D1B7C4}">
      <dsp:nvSpPr>
        <dsp:cNvPr id="0" name=""/>
        <dsp:cNvSpPr/>
      </dsp:nvSpPr>
      <dsp:spPr>
        <a:xfrm>
          <a:off x="4491346" y="2780044"/>
          <a:ext cx="1381089" cy="14983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Sniglet" panose="020B0604020202020204" charset="0"/>
            </a:rPr>
            <a:t>Phases of a project</a:t>
          </a:r>
          <a:endParaRPr lang="en-US" sz="2400" kern="1200" dirty="0">
            <a:latin typeface="Sniglet" panose="020B0604020202020204" charset="0"/>
          </a:endParaRPr>
        </a:p>
      </dsp:txBody>
      <dsp:txXfrm>
        <a:off x="4531797" y="2820495"/>
        <a:ext cx="1300187" cy="1417407"/>
      </dsp:txXfrm>
    </dsp:sp>
    <dsp:sp modelId="{FC5D459C-3798-4DFD-8AD7-A0426CB3C670}">
      <dsp:nvSpPr>
        <dsp:cNvPr id="0" name=""/>
        <dsp:cNvSpPr/>
      </dsp:nvSpPr>
      <dsp:spPr>
        <a:xfrm>
          <a:off x="5988447" y="1107899"/>
          <a:ext cx="1381089" cy="14983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Walter Turncoat" panose="020B0604020202020204" charset="0"/>
            </a:rPr>
            <a:t>Tree Charts </a:t>
          </a:r>
          <a:endParaRPr lang="en-US" sz="2400" b="1" kern="1200" dirty="0">
            <a:latin typeface="Walter Turncoat" panose="020B0604020202020204" charset="0"/>
          </a:endParaRPr>
        </a:p>
      </dsp:txBody>
      <dsp:txXfrm>
        <a:off x="6028898" y="1148350"/>
        <a:ext cx="1300187" cy="1417407"/>
      </dsp:txXfrm>
    </dsp:sp>
    <dsp:sp modelId="{556D762E-F1C8-43BB-88CC-565842B7CA59}">
      <dsp:nvSpPr>
        <dsp:cNvPr id="0" name=""/>
        <dsp:cNvSpPr/>
      </dsp:nvSpPr>
      <dsp:spPr>
        <a:xfrm>
          <a:off x="5988447" y="2780044"/>
          <a:ext cx="1381089" cy="14983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Sniglet" panose="020B0604020202020204" charset="0"/>
            </a:rPr>
            <a:t>Parts of idea / concept</a:t>
          </a:r>
          <a:endParaRPr lang="en-US" sz="2400" kern="1200" dirty="0">
            <a:latin typeface="Sniglet" panose="020B0604020202020204" charset="0"/>
          </a:endParaRPr>
        </a:p>
      </dsp:txBody>
      <dsp:txXfrm>
        <a:off x="6028898" y="2820495"/>
        <a:ext cx="1300187" cy="1417407"/>
      </dsp:txXfrm>
    </dsp:sp>
    <dsp:sp modelId="{546D9C89-DCE3-4BED-A511-F859AE861187}">
      <dsp:nvSpPr>
        <dsp:cNvPr id="0" name=""/>
        <dsp:cNvSpPr/>
      </dsp:nvSpPr>
      <dsp:spPr>
        <a:xfrm>
          <a:off x="7485549" y="1107899"/>
          <a:ext cx="1381089" cy="14983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Walter Turncoat" panose="020B0604020202020204" charset="0"/>
            </a:rPr>
            <a:t>Picto-grams</a:t>
          </a:r>
          <a:endParaRPr lang="en-US" sz="2400" b="1" kern="1200" dirty="0">
            <a:latin typeface="Walter Turncoat" panose="020B0604020202020204" charset="0"/>
          </a:endParaRPr>
        </a:p>
      </dsp:txBody>
      <dsp:txXfrm>
        <a:off x="7526000" y="1148350"/>
        <a:ext cx="1300187" cy="1417407"/>
      </dsp:txXfrm>
    </dsp:sp>
    <dsp:sp modelId="{C0DA380E-B7F8-4D91-8C48-18E0E9CFE864}">
      <dsp:nvSpPr>
        <dsp:cNvPr id="0" name=""/>
        <dsp:cNvSpPr/>
      </dsp:nvSpPr>
      <dsp:spPr>
        <a:xfrm>
          <a:off x="7485549" y="2780044"/>
          <a:ext cx="1381089" cy="149830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Sniglet" panose="020B0604020202020204" charset="0"/>
            </a:rPr>
            <a:t>Use icons</a:t>
          </a:r>
          <a:endParaRPr lang="en-US" sz="2400" kern="1200" dirty="0">
            <a:latin typeface="Sniglet" panose="020B0604020202020204" charset="0"/>
          </a:endParaRPr>
        </a:p>
      </dsp:txBody>
      <dsp:txXfrm>
        <a:off x="7526000" y="2820495"/>
        <a:ext cx="1300187" cy="14174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1B239-8A17-4E2E-ADE4-A25FBEB71942}">
      <dsp:nvSpPr>
        <dsp:cNvPr id="0" name=""/>
        <dsp:cNvSpPr/>
      </dsp:nvSpPr>
      <dsp:spPr>
        <a:xfrm>
          <a:off x="2866" y="1336"/>
          <a:ext cx="8863815" cy="932727"/>
        </a:xfrm>
        <a:prstGeom prst="roundRect">
          <a:avLst>
            <a:gd name="adj" fmla="val 10000"/>
          </a:avLst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u="sng" kern="1200">
              <a:solidFill>
                <a:schemeClr val="tx1"/>
              </a:solidFill>
              <a:latin typeface="Walter Turncoat" panose="020B0604020202020204" charset="0"/>
            </a:rPr>
            <a:t>Graphic Illustrations</a:t>
          </a:r>
          <a:endParaRPr lang="en-US" sz="3200" u="sng" kern="1200" dirty="0">
            <a:solidFill>
              <a:schemeClr val="tx1"/>
            </a:solidFill>
            <a:latin typeface="Walter Turncoat" panose="020B0604020202020204" charset="0"/>
          </a:endParaRPr>
        </a:p>
      </dsp:txBody>
      <dsp:txXfrm>
        <a:off x="30185" y="28655"/>
        <a:ext cx="8809177" cy="878089"/>
      </dsp:txXfrm>
    </dsp:sp>
    <dsp:sp modelId="{27F5F362-641C-4B2A-A306-7EC7DC541C70}">
      <dsp:nvSpPr>
        <dsp:cNvPr id="0" name=""/>
        <dsp:cNvSpPr/>
      </dsp:nvSpPr>
      <dsp:spPr>
        <a:xfrm>
          <a:off x="1433" y="1107899"/>
          <a:ext cx="2084622" cy="149830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>
              <a:solidFill>
                <a:schemeClr val="tx1"/>
              </a:solidFill>
              <a:latin typeface="Walter Turncoat" panose="020B0604020202020204" charset="0"/>
            </a:rPr>
            <a:t>Illustration</a:t>
          </a:r>
          <a:endParaRPr lang="en-US" sz="2400" b="1" kern="1200" dirty="0">
            <a:solidFill>
              <a:schemeClr val="tx1"/>
            </a:solidFill>
            <a:latin typeface="Walter Turncoat" panose="020B0604020202020204" charset="0"/>
          </a:endParaRPr>
        </a:p>
      </dsp:txBody>
      <dsp:txXfrm>
        <a:off x="45317" y="1151783"/>
        <a:ext cx="1996854" cy="1410541"/>
      </dsp:txXfrm>
    </dsp:sp>
    <dsp:sp modelId="{A8E08460-7CDE-4F49-BE45-98F0A70F2ECB}">
      <dsp:nvSpPr>
        <dsp:cNvPr id="0" name=""/>
        <dsp:cNvSpPr/>
      </dsp:nvSpPr>
      <dsp:spPr>
        <a:xfrm>
          <a:off x="1433" y="2780044"/>
          <a:ext cx="2084622" cy="1498309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solidFill>
                <a:schemeClr val="tx1"/>
              </a:solidFill>
              <a:latin typeface="Sniglet" panose="020B0604020202020204" charset="0"/>
            </a:rPr>
            <a:t>Realistic but simplified view</a:t>
          </a:r>
          <a:endParaRPr lang="en-US" sz="2400" kern="1200" dirty="0">
            <a:solidFill>
              <a:schemeClr val="tx1"/>
            </a:solidFill>
            <a:latin typeface="Sniglet" panose="020B0604020202020204" charset="0"/>
          </a:endParaRPr>
        </a:p>
      </dsp:txBody>
      <dsp:txXfrm>
        <a:off x="45317" y="2823928"/>
        <a:ext cx="1996854" cy="1410541"/>
      </dsp:txXfrm>
    </dsp:sp>
    <dsp:sp modelId="{D417F5A3-B822-41F3-9957-95900A048ED0}">
      <dsp:nvSpPr>
        <dsp:cNvPr id="0" name=""/>
        <dsp:cNvSpPr/>
      </dsp:nvSpPr>
      <dsp:spPr>
        <a:xfrm>
          <a:off x="2261164" y="1107899"/>
          <a:ext cx="2084622" cy="149830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>
              <a:solidFill>
                <a:schemeClr val="tx1"/>
              </a:solidFill>
              <a:latin typeface="Walter Turncoat" panose="020B0604020202020204" charset="0"/>
            </a:rPr>
            <a:t>Cutaway</a:t>
          </a:r>
          <a:r>
            <a:rPr lang="en-US" sz="2200" b="1" i="0" kern="1200">
              <a:solidFill>
                <a:schemeClr val="tx1"/>
              </a:solidFill>
              <a:latin typeface="Walter Turncoat" panose="020B0604020202020204" charset="0"/>
            </a:rPr>
            <a:t> </a:t>
          </a:r>
          <a:r>
            <a:rPr lang="en-US" sz="2400" b="1" i="0" kern="1200">
              <a:solidFill>
                <a:schemeClr val="tx1"/>
              </a:solidFill>
              <a:latin typeface="Walter Turncoat" panose="020B0604020202020204" charset="0"/>
            </a:rPr>
            <a:t>Diagrams</a:t>
          </a:r>
          <a:endParaRPr lang="en-US" sz="2200" b="1" kern="1200" dirty="0">
            <a:solidFill>
              <a:schemeClr val="tx1"/>
            </a:solidFill>
            <a:latin typeface="Walter Turncoat" panose="020B0604020202020204" charset="0"/>
          </a:endParaRPr>
        </a:p>
      </dsp:txBody>
      <dsp:txXfrm>
        <a:off x="2305048" y="1151783"/>
        <a:ext cx="1996854" cy="1410541"/>
      </dsp:txXfrm>
    </dsp:sp>
    <dsp:sp modelId="{0B8C78A0-8E10-4EA7-A039-3B8DBB75DA32}">
      <dsp:nvSpPr>
        <dsp:cNvPr id="0" name=""/>
        <dsp:cNvSpPr/>
      </dsp:nvSpPr>
      <dsp:spPr>
        <a:xfrm>
          <a:off x="2261164" y="2780044"/>
          <a:ext cx="2084622" cy="1498309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solidFill>
                <a:schemeClr val="tx1"/>
              </a:solidFill>
              <a:latin typeface="Sniglet" panose="020B0604020202020204" charset="0"/>
            </a:rPr>
            <a:t>Inside of a device / Parts of a device</a:t>
          </a:r>
          <a:endParaRPr lang="en-US" sz="2400" kern="1200" dirty="0">
            <a:solidFill>
              <a:schemeClr val="tx1"/>
            </a:solidFill>
            <a:latin typeface="Sniglet" panose="020B0604020202020204" charset="0"/>
          </a:endParaRPr>
        </a:p>
      </dsp:txBody>
      <dsp:txXfrm>
        <a:off x="2305048" y="2823928"/>
        <a:ext cx="1996854" cy="1410541"/>
      </dsp:txXfrm>
    </dsp:sp>
    <dsp:sp modelId="{196AA382-F02E-4286-8D27-37336F393663}">
      <dsp:nvSpPr>
        <dsp:cNvPr id="0" name=""/>
        <dsp:cNvSpPr/>
      </dsp:nvSpPr>
      <dsp:spPr>
        <a:xfrm>
          <a:off x="4520895" y="1107899"/>
          <a:ext cx="2084622" cy="149830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Walter Turncoat" panose="020B0604020202020204" charset="0"/>
            </a:rPr>
            <a:t>Exploded Diagrams</a:t>
          </a:r>
          <a:endParaRPr lang="en-US" sz="2400" b="1" kern="1200" dirty="0">
            <a:solidFill>
              <a:schemeClr val="tx1"/>
            </a:solidFill>
            <a:latin typeface="Walter Turncoat" panose="020B0604020202020204" charset="0"/>
          </a:endParaRPr>
        </a:p>
      </dsp:txBody>
      <dsp:txXfrm>
        <a:off x="4564779" y="1151783"/>
        <a:ext cx="1996854" cy="1410541"/>
      </dsp:txXfrm>
    </dsp:sp>
    <dsp:sp modelId="{A819CCC1-E501-49BF-B525-48E8FCC8A98D}">
      <dsp:nvSpPr>
        <dsp:cNvPr id="0" name=""/>
        <dsp:cNvSpPr/>
      </dsp:nvSpPr>
      <dsp:spPr>
        <a:xfrm>
          <a:off x="4520895" y="2780044"/>
          <a:ext cx="2084622" cy="1498309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Sniglet" panose="020B0604020202020204" charset="0"/>
            </a:rPr>
            <a:t>Assembly of a product</a:t>
          </a:r>
          <a:endParaRPr lang="en-US" sz="2400" kern="1200" dirty="0">
            <a:solidFill>
              <a:schemeClr val="tx1"/>
            </a:solidFill>
            <a:latin typeface="Sniglet" panose="020B0604020202020204" charset="0"/>
          </a:endParaRPr>
        </a:p>
      </dsp:txBody>
      <dsp:txXfrm>
        <a:off x="4564779" y="2823928"/>
        <a:ext cx="1996854" cy="1410541"/>
      </dsp:txXfrm>
    </dsp:sp>
    <dsp:sp modelId="{2351EDDE-B233-4976-BFEA-73D8C24D32A9}">
      <dsp:nvSpPr>
        <dsp:cNvPr id="0" name=""/>
        <dsp:cNvSpPr/>
      </dsp:nvSpPr>
      <dsp:spPr>
        <a:xfrm>
          <a:off x="6780626" y="1107899"/>
          <a:ext cx="2084622" cy="149830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Walter Turncoat" panose="020B0604020202020204" charset="0"/>
            </a:rPr>
            <a:t>Block Diagrams</a:t>
          </a:r>
          <a:endParaRPr lang="en-US" sz="2400" b="1" kern="1200" dirty="0">
            <a:solidFill>
              <a:schemeClr val="tx1"/>
            </a:solidFill>
            <a:latin typeface="Walter Turncoat" panose="020B0604020202020204" charset="0"/>
          </a:endParaRPr>
        </a:p>
      </dsp:txBody>
      <dsp:txXfrm>
        <a:off x="6824510" y="1151783"/>
        <a:ext cx="1996854" cy="1410541"/>
      </dsp:txXfrm>
    </dsp:sp>
    <dsp:sp modelId="{EE1B1733-6779-490E-9ADE-D318F6D1B7C4}">
      <dsp:nvSpPr>
        <dsp:cNvPr id="0" name=""/>
        <dsp:cNvSpPr/>
      </dsp:nvSpPr>
      <dsp:spPr>
        <a:xfrm>
          <a:off x="6780626" y="2780044"/>
          <a:ext cx="2084622" cy="1498309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Sniglet" panose="020B0604020202020204" charset="0"/>
            </a:rPr>
            <a:t>Conceptual elements of a process</a:t>
          </a:r>
          <a:endParaRPr lang="en-US" sz="2400" kern="1200" dirty="0">
            <a:solidFill>
              <a:schemeClr val="tx1"/>
            </a:solidFill>
            <a:latin typeface="Sniglet" panose="020B0604020202020204" charset="0"/>
          </a:endParaRPr>
        </a:p>
      </dsp:txBody>
      <dsp:txXfrm>
        <a:off x="6824510" y="2823928"/>
        <a:ext cx="1996854" cy="14105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1B239-8A17-4E2E-ADE4-A25FBEB71942}">
      <dsp:nvSpPr>
        <dsp:cNvPr id="0" name=""/>
        <dsp:cNvSpPr/>
      </dsp:nvSpPr>
      <dsp:spPr>
        <a:xfrm>
          <a:off x="2866" y="1453"/>
          <a:ext cx="8863815" cy="766591"/>
        </a:xfrm>
        <a:prstGeom prst="roundRect">
          <a:avLst>
            <a:gd name="adj" fmla="val 10000"/>
          </a:avLst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u="sng" kern="1200">
              <a:solidFill>
                <a:schemeClr val="tx1"/>
              </a:solidFill>
              <a:latin typeface="Walter Turncoat" panose="020B0604020202020204" charset="0"/>
            </a:rPr>
            <a:t>Graphic Illustrations</a:t>
          </a:r>
          <a:endParaRPr lang="en-US" sz="3200" u="sng" kern="1200" dirty="0">
            <a:solidFill>
              <a:schemeClr val="tx1"/>
            </a:solidFill>
            <a:latin typeface="Walter Turncoat" panose="020B0604020202020204" charset="0"/>
          </a:endParaRPr>
        </a:p>
      </dsp:txBody>
      <dsp:txXfrm>
        <a:off x="25319" y="23906"/>
        <a:ext cx="8818909" cy="721685"/>
      </dsp:txXfrm>
    </dsp:sp>
    <dsp:sp modelId="{27F5F362-641C-4B2A-A306-7EC7DC541C70}">
      <dsp:nvSpPr>
        <dsp:cNvPr id="0" name=""/>
        <dsp:cNvSpPr/>
      </dsp:nvSpPr>
      <dsp:spPr>
        <a:xfrm>
          <a:off x="10084" y="971944"/>
          <a:ext cx="2080553" cy="134496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>
              <a:solidFill>
                <a:schemeClr val="tx1"/>
              </a:solidFill>
              <a:latin typeface="Walter Turncoat" panose="020B0604020202020204" charset="0"/>
            </a:rPr>
            <a:t>Maps</a:t>
          </a:r>
          <a:endParaRPr lang="en-US" sz="2400" b="1" kern="1200" dirty="0">
            <a:solidFill>
              <a:schemeClr val="tx1"/>
            </a:solidFill>
            <a:latin typeface="Walter Turncoat" panose="020B0604020202020204" charset="0"/>
          </a:endParaRPr>
        </a:p>
      </dsp:txBody>
      <dsp:txXfrm>
        <a:off x="49477" y="1011337"/>
        <a:ext cx="2001767" cy="1266176"/>
      </dsp:txXfrm>
    </dsp:sp>
    <dsp:sp modelId="{A8E08460-7CDE-4F49-BE45-98F0A70F2ECB}">
      <dsp:nvSpPr>
        <dsp:cNvPr id="0" name=""/>
        <dsp:cNvSpPr/>
      </dsp:nvSpPr>
      <dsp:spPr>
        <a:xfrm>
          <a:off x="10084" y="2520805"/>
          <a:ext cx="2080553" cy="1757431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solidFill>
                <a:schemeClr val="tx1"/>
              </a:solidFill>
              <a:latin typeface="Sniglet" panose="020B0604020202020204" charset="0"/>
            </a:rPr>
            <a:t>Visualize position  and location of data</a:t>
          </a:r>
          <a:endParaRPr lang="en-US" sz="2400" kern="1200" dirty="0">
            <a:solidFill>
              <a:schemeClr val="tx1"/>
            </a:solidFill>
            <a:latin typeface="Sniglet" panose="020B0604020202020204" charset="0"/>
          </a:endParaRPr>
        </a:p>
      </dsp:txBody>
      <dsp:txXfrm>
        <a:off x="61557" y="2572278"/>
        <a:ext cx="1977607" cy="1654485"/>
      </dsp:txXfrm>
    </dsp:sp>
    <dsp:sp modelId="{D417F5A3-B822-41F3-9957-95900A048ED0}">
      <dsp:nvSpPr>
        <dsp:cNvPr id="0" name=""/>
        <dsp:cNvSpPr/>
      </dsp:nvSpPr>
      <dsp:spPr>
        <a:xfrm>
          <a:off x="2265404" y="971944"/>
          <a:ext cx="2080553" cy="134496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>
              <a:solidFill>
                <a:schemeClr val="tx1"/>
              </a:solidFill>
              <a:latin typeface="Walter Turncoat" panose="020B0604020202020204" charset="0"/>
            </a:rPr>
            <a:t>Videos</a:t>
          </a:r>
          <a:endParaRPr lang="en-US" sz="2200" b="1" kern="1200" dirty="0">
            <a:solidFill>
              <a:schemeClr val="tx1"/>
            </a:solidFill>
            <a:latin typeface="Walter Turncoat" panose="020B0604020202020204" charset="0"/>
          </a:endParaRPr>
        </a:p>
      </dsp:txBody>
      <dsp:txXfrm>
        <a:off x="2304797" y="1011337"/>
        <a:ext cx="2001767" cy="1266176"/>
      </dsp:txXfrm>
    </dsp:sp>
    <dsp:sp modelId="{0B8C78A0-8E10-4EA7-A039-3B8DBB75DA32}">
      <dsp:nvSpPr>
        <dsp:cNvPr id="0" name=""/>
        <dsp:cNvSpPr/>
      </dsp:nvSpPr>
      <dsp:spPr>
        <a:xfrm>
          <a:off x="2265404" y="2520805"/>
          <a:ext cx="2080553" cy="1757431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solidFill>
                <a:schemeClr val="tx1"/>
              </a:solidFill>
              <a:latin typeface="Sniglet" panose="020B0604020202020204" charset="0"/>
            </a:rPr>
            <a:t>Show procedures</a:t>
          </a:r>
          <a:endParaRPr lang="en-US" sz="2400" kern="1200" dirty="0">
            <a:solidFill>
              <a:schemeClr val="tx1"/>
            </a:solidFill>
            <a:latin typeface="Sniglet" panose="020B0604020202020204" charset="0"/>
          </a:endParaRPr>
        </a:p>
      </dsp:txBody>
      <dsp:txXfrm>
        <a:off x="2316877" y="2572278"/>
        <a:ext cx="1977607" cy="1654485"/>
      </dsp:txXfrm>
    </dsp:sp>
    <dsp:sp modelId="{196AA382-F02E-4286-8D27-37336F393663}">
      <dsp:nvSpPr>
        <dsp:cNvPr id="0" name=""/>
        <dsp:cNvSpPr/>
      </dsp:nvSpPr>
      <dsp:spPr>
        <a:xfrm>
          <a:off x="4520724" y="971944"/>
          <a:ext cx="2080553" cy="134496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Walter Turncoat" panose="020B0604020202020204" charset="0"/>
            </a:rPr>
            <a:t>Photograph</a:t>
          </a:r>
          <a:endParaRPr lang="en-US" sz="2400" b="1" kern="1200" dirty="0">
            <a:solidFill>
              <a:schemeClr val="tx1"/>
            </a:solidFill>
            <a:latin typeface="Walter Turncoat" panose="020B0604020202020204" charset="0"/>
          </a:endParaRPr>
        </a:p>
      </dsp:txBody>
      <dsp:txXfrm>
        <a:off x="4560117" y="1011337"/>
        <a:ext cx="2001767" cy="1266176"/>
      </dsp:txXfrm>
    </dsp:sp>
    <dsp:sp modelId="{A819CCC1-E501-49BF-B525-48E8FCC8A98D}">
      <dsp:nvSpPr>
        <dsp:cNvPr id="0" name=""/>
        <dsp:cNvSpPr/>
      </dsp:nvSpPr>
      <dsp:spPr>
        <a:xfrm>
          <a:off x="4520724" y="2520805"/>
          <a:ext cx="2080553" cy="1757431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Sniglet" panose="020B0604020202020204" charset="0"/>
            </a:rPr>
            <a:t>Show exactly what something looks like</a:t>
          </a:r>
          <a:endParaRPr lang="en-US" sz="2400" kern="1200" dirty="0">
            <a:solidFill>
              <a:schemeClr val="tx1"/>
            </a:solidFill>
            <a:latin typeface="Sniglet" panose="020B0604020202020204" charset="0"/>
          </a:endParaRPr>
        </a:p>
      </dsp:txBody>
      <dsp:txXfrm>
        <a:off x="4572197" y="2572278"/>
        <a:ext cx="1977607" cy="1654485"/>
      </dsp:txXfrm>
    </dsp:sp>
    <dsp:sp modelId="{2351EDDE-B233-4976-BFEA-73D8C24D32A9}">
      <dsp:nvSpPr>
        <dsp:cNvPr id="0" name=""/>
        <dsp:cNvSpPr/>
      </dsp:nvSpPr>
      <dsp:spPr>
        <a:xfrm>
          <a:off x="6776043" y="971944"/>
          <a:ext cx="2080553" cy="1344962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Walter Turncoat" panose="020B0604020202020204" charset="0"/>
            </a:rPr>
            <a:t>Symbols &amp; Icons</a:t>
          </a:r>
          <a:endParaRPr lang="en-US" sz="2400" b="1" kern="1200" dirty="0">
            <a:solidFill>
              <a:schemeClr val="tx1"/>
            </a:solidFill>
            <a:latin typeface="Walter Turncoat" panose="020B0604020202020204" charset="0"/>
          </a:endParaRPr>
        </a:p>
      </dsp:txBody>
      <dsp:txXfrm>
        <a:off x="6815436" y="1011337"/>
        <a:ext cx="2001767" cy="1266176"/>
      </dsp:txXfrm>
    </dsp:sp>
    <dsp:sp modelId="{EE1B1733-6779-490E-9ADE-D318F6D1B7C4}">
      <dsp:nvSpPr>
        <dsp:cNvPr id="0" name=""/>
        <dsp:cNvSpPr/>
      </dsp:nvSpPr>
      <dsp:spPr>
        <a:xfrm>
          <a:off x="6776043" y="2520805"/>
          <a:ext cx="2080553" cy="1757431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Sniglet" panose="020B0604020202020204" charset="0"/>
            </a:rPr>
            <a:t>Make concepts understand-able for audience</a:t>
          </a:r>
          <a:endParaRPr lang="en-US" sz="2400" kern="1200" dirty="0">
            <a:solidFill>
              <a:schemeClr val="tx1"/>
            </a:solidFill>
            <a:latin typeface="Sniglet" panose="020B0604020202020204" charset="0"/>
          </a:endParaRPr>
        </a:p>
      </dsp:txBody>
      <dsp:txXfrm>
        <a:off x="6827516" y="2572278"/>
        <a:ext cx="1977607" cy="16544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AA267-7D6C-47F0-939D-CD91E0CA9319}">
      <dsp:nvSpPr>
        <dsp:cNvPr id="0" name=""/>
        <dsp:cNvSpPr/>
      </dsp:nvSpPr>
      <dsp:spPr>
        <a:xfrm>
          <a:off x="-4806865" y="-736718"/>
          <a:ext cx="5725286" cy="5725286"/>
        </a:xfrm>
        <a:prstGeom prst="blockArc">
          <a:avLst>
            <a:gd name="adj1" fmla="val 18900000"/>
            <a:gd name="adj2" fmla="val 2700000"/>
            <a:gd name="adj3" fmla="val 37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2F305A-36E5-4803-B665-07165C13FAAB}">
      <dsp:nvSpPr>
        <dsp:cNvPr id="0" name=""/>
        <dsp:cNvSpPr/>
      </dsp:nvSpPr>
      <dsp:spPr>
        <a:xfrm>
          <a:off x="422000" y="251364"/>
          <a:ext cx="5662923" cy="531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1998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0000"/>
            </a:buClr>
            <a:buFont typeface="Wingdings" panose="05000000000000000000" pitchFamily="2" charset="2"/>
            <a:buNone/>
          </a:pPr>
          <a:r>
            <a:rPr lang="en-US" sz="1800" kern="1200" dirty="0">
              <a:solidFill>
                <a:schemeClr val="tx1"/>
              </a:solidFill>
              <a:latin typeface="Sniglet"/>
            </a:rPr>
            <a:t>Display dense information (e.g. specifications / comparisons / numbers)</a:t>
          </a:r>
          <a:endParaRPr lang="en-GB" sz="1800" kern="1200" dirty="0">
            <a:solidFill>
              <a:schemeClr val="tx1"/>
            </a:solidFill>
            <a:latin typeface="Sniglet"/>
          </a:endParaRPr>
        </a:p>
      </dsp:txBody>
      <dsp:txXfrm>
        <a:off x="422000" y="251364"/>
        <a:ext cx="5662923" cy="531651"/>
      </dsp:txXfrm>
    </dsp:sp>
    <dsp:sp modelId="{16563D2B-3E78-4502-BDD1-3218DE0E8FFA}">
      <dsp:nvSpPr>
        <dsp:cNvPr id="0" name=""/>
        <dsp:cNvSpPr/>
      </dsp:nvSpPr>
      <dsp:spPr>
        <a:xfrm>
          <a:off x="69614" y="199199"/>
          <a:ext cx="664564" cy="6645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DC6DA-92A5-41FB-A5E3-595501FFDD5E}">
      <dsp:nvSpPr>
        <dsp:cNvPr id="0" name=""/>
        <dsp:cNvSpPr/>
      </dsp:nvSpPr>
      <dsp:spPr>
        <a:xfrm>
          <a:off x="782862" y="1062877"/>
          <a:ext cx="5281958" cy="531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199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latin typeface="Sniglet"/>
            </a:rPr>
            <a:t>Have rows and columns</a:t>
          </a:r>
        </a:p>
      </dsp:txBody>
      <dsp:txXfrm>
        <a:off x="782862" y="1062877"/>
        <a:ext cx="5281958" cy="531651"/>
      </dsp:txXfrm>
    </dsp:sp>
    <dsp:sp modelId="{CD461CC5-F767-46AA-8F36-17619A1521E8}">
      <dsp:nvSpPr>
        <dsp:cNvPr id="0" name=""/>
        <dsp:cNvSpPr/>
      </dsp:nvSpPr>
      <dsp:spPr>
        <a:xfrm>
          <a:off x="450580" y="996421"/>
          <a:ext cx="664564" cy="6645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C165F5-DFCB-4A95-A220-D912C916DCE0}">
      <dsp:nvSpPr>
        <dsp:cNvPr id="0" name=""/>
        <dsp:cNvSpPr/>
      </dsp:nvSpPr>
      <dsp:spPr>
        <a:xfrm>
          <a:off x="899788" y="1860099"/>
          <a:ext cx="5165032" cy="531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199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latin typeface="Sniglet"/>
            </a:rPr>
            <a:t>Should not be too complex</a:t>
          </a:r>
        </a:p>
      </dsp:txBody>
      <dsp:txXfrm>
        <a:off x="899788" y="1860099"/>
        <a:ext cx="5165032" cy="531651"/>
      </dsp:txXfrm>
    </dsp:sp>
    <dsp:sp modelId="{1B217D27-5D4B-4A3E-93CB-1915C7983E64}">
      <dsp:nvSpPr>
        <dsp:cNvPr id="0" name=""/>
        <dsp:cNvSpPr/>
      </dsp:nvSpPr>
      <dsp:spPr>
        <a:xfrm>
          <a:off x="567506" y="1793642"/>
          <a:ext cx="664564" cy="6645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65C64-859B-4888-BB8F-979EF7EA064D}">
      <dsp:nvSpPr>
        <dsp:cNvPr id="0" name=""/>
        <dsp:cNvSpPr/>
      </dsp:nvSpPr>
      <dsp:spPr>
        <a:xfrm>
          <a:off x="782862" y="2657321"/>
          <a:ext cx="5281958" cy="531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199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latin typeface="Sniglet"/>
            </a:rPr>
            <a:t>Should not be overloaded with information</a:t>
          </a:r>
        </a:p>
      </dsp:txBody>
      <dsp:txXfrm>
        <a:off x="782862" y="2657321"/>
        <a:ext cx="5281958" cy="531651"/>
      </dsp:txXfrm>
    </dsp:sp>
    <dsp:sp modelId="{59754DFF-7427-4F1F-B587-DC8B724F76E9}">
      <dsp:nvSpPr>
        <dsp:cNvPr id="0" name=""/>
        <dsp:cNvSpPr/>
      </dsp:nvSpPr>
      <dsp:spPr>
        <a:xfrm>
          <a:off x="450580" y="2590864"/>
          <a:ext cx="664564" cy="6645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A61E-D7B1-4832-8092-40980DF040E5}">
      <dsp:nvSpPr>
        <dsp:cNvPr id="0" name=""/>
        <dsp:cNvSpPr/>
      </dsp:nvSpPr>
      <dsp:spPr>
        <a:xfrm>
          <a:off x="401896" y="3454543"/>
          <a:ext cx="5662923" cy="531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199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latin typeface="Sniglet"/>
            </a:rPr>
            <a:t>Can sometimes be hard to interpret</a:t>
          </a:r>
        </a:p>
      </dsp:txBody>
      <dsp:txXfrm>
        <a:off x="401896" y="3454543"/>
        <a:ext cx="5662923" cy="531651"/>
      </dsp:txXfrm>
    </dsp:sp>
    <dsp:sp modelId="{843D0D42-82B0-4E9E-8423-54E30B994DF9}">
      <dsp:nvSpPr>
        <dsp:cNvPr id="0" name=""/>
        <dsp:cNvSpPr/>
      </dsp:nvSpPr>
      <dsp:spPr>
        <a:xfrm>
          <a:off x="69614" y="3388086"/>
          <a:ext cx="664564" cy="6645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F99AC-7C74-49E4-9511-695EC5837C1E}">
      <dsp:nvSpPr>
        <dsp:cNvPr id="0" name=""/>
        <dsp:cNvSpPr/>
      </dsp:nvSpPr>
      <dsp:spPr>
        <a:xfrm>
          <a:off x="0" y="0"/>
          <a:ext cx="8214611" cy="5779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Sniglet" panose="020B0604020202020204" charset="0"/>
            </a:rPr>
            <a:t>Proper and consistent numbering</a:t>
          </a:r>
          <a:endParaRPr lang="en-US" sz="2400" kern="1200" dirty="0">
            <a:latin typeface="Sniglet" panose="020B0604020202020204" charset="0"/>
          </a:endParaRPr>
        </a:p>
      </dsp:txBody>
      <dsp:txXfrm>
        <a:off x="28215" y="28215"/>
        <a:ext cx="8158181" cy="521550"/>
      </dsp:txXfrm>
    </dsp:sp>
    <dsp:sp modelId="{60BB96BB-C722-4E65-8AEC-559B6CF49D55}">
      <dsp:nvSpPr>
        <dsp:cNvPr id="0" name=""/>
        <dsp:cNvSpPr/>
      </dsp:nvSpPr>
      <dsp:spPr>
        <a:xfrm>
          <a:off x="0" y="637182"/>
          <a:ext cx="8214611" cy="5779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Sniglet" panose="020B0604020202020204" charset="0"/>
            </a:rPr>
            <a:t>Proper titles</a:t>
          </a:r>
          <a:endParaRPr lang="en-US" sz="2400" kern="1200">
            <a:latin typeface="Sniglet" panose="020B0604020202020204" charset="0"/>
          </a:endParaRPr>
        </a:p>
      </dsp:txBody>
      <dsp:txXfrm>
        <a:off x="28215" y="665397"/>
        <a:ext cx="8158181" cy="521550"/>
      </dsp:txXfrm>
    </dsp:sp>
    <dsp:sp modelId="{12F8ABEA-51E1-4EF4-8F89-EA4B419AA0FE}">
      <dsp:nvSpPr>
        <dsp:cNvPr id="0" name=""/>
        <dsp:cNvSpPr/>
      </dsp:nvSpPr>
      <dsp:spPr>
        <a:xfrm>
          <a:off x="0" y="1269882"/>
          <a:ext cx="8214611" cy="5779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Sniglet" panose="020B0604020202020204" charset="0"/>
            </a:rPr>
            <a:t>Specification of units of measurement</a:t>
          </a:r>
          <a:endParaRPr lang="en-US" sz="2400" kern="1200" dirty="0">
            <a:latin typeface="Sniglet" panose="020B0604020202020204" charset="0"/>
          </a:endParaRPr>
        </a:p>
      </dsp:txBody>
      <dsp:txXfrm>
        <a:off x="28215" y="1298097"/>
        <a:ext cx="8158181" cy="521550"/>
      </dsp:txXfrm>
    </dsp:sp>
    <dsp:sp modelId="{494BFF61-E4C9-4C70-904B-BB1104A9AADB}">
      <dsp:nvSpPr>
        <dsp:cNvPr id="0" name=""/>
        <dsp:cNvSpPr/>
      </dsp:nvSpPr>
      <dsp:spPr>
        <a:xfrm>
          <a:off x="0" y="1902582"/>
          <a:ext cx="8214611" cy="5779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Sniglet" panose="020B0604020202020204" charset="0"/>
            </a:rPr>
            <a:t>Ample white space</a:t>
          </a:r>
          <a:endParaRPr lang="en-US" sz="2400" kern="1200" dirty="0">
            <a:latin typeface="Sniglet" panose="020B0604020202020204" charset="0"/>
          </a:endParaRPr>
        </a:p>
      </dsp:txBody>
      <dsp:txXfrm>
        <a:off x="28215" y="1930797"/>
        <a:ext cx="8158181" cy="521550"/>
      </dsp:txXfrm>
    </dsp:sp>
    <dsp:sp modelId="{166642EB-3A8A-4EFB-9462-7F81453DADEA}">
      <dsp:nvSpPr>
        <dsp:cNvPr id="0" name=""/>
        <dsp:cNvSpPr/>
      </dsp:nvSpPr>
      <dsp:spPr>
        <a:xfrm>
          <a:off x="0" y="2541325"/>
          <a:ext cx="8214611" cy="5779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Sniglet" panose="020B0604020202020204" charset="0"/>
            </a:rPr>
            <a:t>Show omission of information (add “-”)</a:t>
          </a:r>
          <a:endParaRPr lang="en-US" sz="2400" kern="1200" dirty="0">
            <a:latin typeface="Sniglet" panose="020B0604020202020204" charset="0"/>
          </a:endParaRPr>
        </a:p>
      </dsp:txBody>
      <dsp:txXfrm>
        <a:off x="28215" y="2569540"/>
        <a:ext cx="8158181" cy="521550"/>
      </dsp:txXfrm>
    </dsp:sp>
    <dsp:sp modelId="{F4DE967D-4E54-4E7E-B70D-125556ECFEA9}">
      <dsp:nvSpPr>
        <dsp:cNvPr id="0" name=""/>
        <dsp:cNvSpPr/>
      </dsp:nvSpPr>
      <dsp:spPr>
        <a:xfrm>
          <a:off x="0" y="3174025"/>
          <a:ext cx="8214611" cy="5779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Sniglet" panose="020B0604020202020204" charset="0"/>
            </a:rPr>
            <a:t>Indicate continuance of table at the end of the page</a:t>
          </a:r>
          <a:endParaRPr lang="en-US" sz="2400" kern="1200" dirty="0">
            <a:latin typeface="Sniglet" panose="020B0604020202020204" charset="0"/>
          </a:endParaRPr>
        </a:p>
      </dsp:txBody>
      <dsp:txXfrm>
        <a:off x="28215" y="3202240"/>
        <a:ext cx="8158181" cy="521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b4c822e5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b4c822e5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b2c201dc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b2c201dca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2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1804" t="3663" r="1707" b="2404"/>
          <a:stretch/>
        </p:blipFill>
        <p:spPr>
          <a:xfrm>
            <a:off x="165375" y="156001"/>
            <a:ext cx="8822702" cy="483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130075" y="952500"/>
            <a:ext cx="4883700" cy="25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736325" y="3762650"/>
            <a:ext cx="3671400" cy="421800"/>
          </a:xfrm>
          <a:prstGeom prst="rect">
            <a:avLst/>
          </a:prstGeom>
          <a:gradFill>
            <a:gsLst>
              <a:gs pos="0">
                <a:schemeClr val="accent1"/>
              </a:gs>
              <a:gs pos="18000">
                <a:schemeClr val="accent1"/>
              </a:gs>
              <a:gs pos="54000">
                <a:schemeClr val="dk2"/>
              </a:gs>
              <a:gs pos="77000">
                <a:schemeClr val="dk2"/>
              </a:gs>
              <a:gs pos="90000">
                <a:srgbClr val="EDA4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700925" y="1399800"/>
            <a:ext cx="5742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✘"/>
              <a:defRPr sz="3000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7" name="Google Shape;17;p4"/>
          <p:cNvSpPr txBox="1"/>
          <p:nvPr/>
        </p:nvSpPr>
        <p:spPr>
          <a:xfrm>
            <a:off x="3593400" y="8575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sz="9600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4128150" y="550650"/>
            <a:ext cx="887711" cy="849160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900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17" name="Google Shape;17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8;p3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t="1229" b="1229"/>
          <a:stretch/>
        </p:blipFill>
        <p:spPr>
          <a:xfrm>
            <a:off x="166175" y="150350"/>
            <a:ext cx="8811648" cy="483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2164775" y="2179625"/>
            <a:ext cx="4814400" cy="11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965500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2391925" y="3749250"/>
            <a:ext cx="4360200" cy="453600"/>
          </a:xfrm>
          <a:prstGeom prst="rect">
            <a:avLst/>
          </a:prstGeom>
          <a:gradFill>
            <a:gsLst>
              <a:gs pos="0">
                <a:schemeClr val="accent1"/>
              </a:gs>
              <a:gs pos="18000">
                <a:schemeClr val="accent1"/>
              </a:gs>
              <a:gs pos="54000">
                <a:schemeClr val="dk2"/>
              </a:gs>
              <a:gs pos="77000">
                <a:schemeClr val="dk2"/>
              </a:gs>
              <a:gs pos="90000">
                <a:srgbClr val="EDA4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39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338" name="Google Shape;338;p3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39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40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342" name="Google Shape;342;p4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40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4" name="Google Shape;344;p40"/>
          <p:cNvPicPr preferRelativeResize="0"/>
          <p:nvPr/>
        </p:nvPicPr>
        <p:blipFill rotWithShape="1">
          <a:blip r:embed="rId3">
            <a:alphaModFix/>
          </a:blip>
          <a:srcRect l="1765" t="3034" r="1746" b="3034"/>
          <a:stretch/>
        </p:blipFill>
        <p:spPr>
          <a:xfrm>
            <a:off x="165375" y="156000"/>
            <a:ext cx="8822702" cy="483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41"/>
          <p:cNvGrpSpPr/>
          <p:nvPr/>
        </p:nvGrpSpPr>
        <p:grpSpPr>
          <a:xfrm>
            <a:off x="0" y="0"/>
            <a:ext cx="9144003" cy="5143478"/>
            <a:chOff x="0" y="0"/>
            <a:chExt cx="9144003" cy="5143478"/>
          </a:xfrm>
        </p:grpSpPr>
        <p:pic>
          <p:nvPicPr>
            <p:cNvPr id="347" name="Google Shape;347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41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9" name="Google Shape;349;p41"/>
          <p:cNvPicPr preferRelativeResize="0"/>
          <p:nvPr/>
        </p:nvPicPr>
        <p:blipFill rotWithShape="1">
          <a:blip r:embed="rId3">
            <a:alphaModFix/>
          </a:blip>
          <a:srcRect t="1323" b="1323"/>
          <a:stretch/>
        </p:blipFill>
        <p:spPr>
          <a:xfrm flipH="1">
            <a:off x="165375" y="156000"/>
            <a:ext cx="8822702" cy="483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5466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064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6577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85" r:id="rId4"/>
    <p:sldLayoutId id="2147483686" r:id="rId5"/>
    <p:sldLayoutId id="2147483687" r:id="rId6"/>
    <p:sldLayoutId id="2147483691" r:id="rId7"/>
    <p:sldLayoutId id="2147483692" r:id="rId8"/>
    <p:sldLayoutId id="2147483693" r:id="rId9"/>
    <p:sldLayoutId id="214748369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8.gif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9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2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2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23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24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25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4"/>
          <p:cNvSpPr txBox="1">
            <a:spLocks noGrp="1"/>
          </p:cNvSpPr>
          <p:nvPr>
            <p:ph type="ctrTitle"/>
          </p:nvPr>
        </p:nvSpPr>
        <p:spPr>
          <a:xfrm>
            <a:off x="2130075" y="952500"/>
            <a:ext cx="4883700" cy="25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Aids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59" name="Google Shape;359;p44"/>
          <p:cNvSpPr txBox="1">
            <a:spLocks noGrp="1"/>
          </p:cNvSpPr>
          <p:nvPr>
            <p:ph type="subTitle" idx="1"/>
          </p:nvPr>
        </p:nvSpPr>
        <p:spPr>
          <a:xfrm>
            <a:off x="2736325" y="3762650"/>
            <a:ext cx="3671400" cy="421800"/>
          </a:xfrm>
          <a:prstGeom prst="rect">
            <a:avLst/>
          </a:prstGeom>
          <a:gradFill>
            <a:gsLst>
              <a:gs pos="0">
                <a:schemeClr val="accent1"/>
              </a:gs>
              <a:gs pos="18000">
                <a:schemeClr val="accent1"/>
              </a:gs>
              <a:gs pos="54000">
                <a:schemeClr val="dk2"/>
              </a:gs>
              <a:gs pos="77000">
                <a:schemeClr val="dk2"/>
              </a:gs>
              <a:gs pos="90000">
                <a:srgbClr val="EDA4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820E-CAE7-4680-A811-36171AE49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473299"/>
            <a:ext cx="9156000" cy="8574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Visuals: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06DF1-37EC-4735-B97F-83C95FD899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1A4B3FE-6EED-465B-B3C0-EAF1BC1CCB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4379730"/>
              </p:ext>
            </p:extLst>
          </p:nvPr>
        </p:nvGraphicFramePr>
        <p:xfrm>
          <a:off x="1590653" y="821079"/>
          <a:ext cx="6122974" cy="4251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901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B7F6-7DDB-429F-B67F-6D499901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0" y="93564"/>
            <a:ext cx="9156000" cy="8574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Tables: Criteria for Effective Representation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AB0BC5E-6122-4D4C-B2F3-C82988336F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4390479"/>
              </p:ext>
            </p:extLst>
          </p:nvPr>
        </p:nvGraphicFramePr>
        <p:xfrm>
          <a:off x="458694" y="1010704"/>
          <a:ext cx="8214611" cy="3762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9FD92-167B-49AF-AA07-918872752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700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AF99AC-7C74-49E4-9511-695EC5837C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dgm id="{94AF99AC-7C74-49E4-9511-695EC5837C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BB96BB-C722-4E65-8AEC-559B6CF49D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graphicEl>
                                              <a:dgm id="{60BB96BB-C722-4E65-8AEC-559B6CF49D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F8ABEA-51E1-4EF4-8F89-EA4B419AA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graphicEl>
                                              <a:dgm id="{12F8ABEA-51E1-4EF4-8F89-EA4B419AA0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4BFF61-E4C9-4C70-904B-BB1104A9AA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graphicEl>
                                              <a:dgm id="{494BFF61-E4C9-4C70-904B-BB1104A9AA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66642EB-3A8A-4EFB-9462-7F81453DA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graphicEl>
                                              <a:dgm id="{166642EB-3A8A-4EFB-9462-7F81453DAD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4DE967D-4E54-4E7E-B70D-125556ECF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graphicEl>
                                              <a:dgm id="{F4DE967D-4E54-4E7E-B70D-125556ECFE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B7F6-7DDB-429F-B67F-6D499901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0" y="66368"/>
            <a:ext cx="9156000" cy="8574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Tables: Criteria for Effective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9FD92-167B-49AF-AA07-918872752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6481872-6FE7-45A4-B817-8936B41629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1931044"/>
              </p:ext>
            </p:extLst>
          </p:nvPr>
        </p:nvGraphicFramePr>
        <p:xfrm>
          <a:off x="464694" y="1160607"/>
          <a:ext cx="8214611" cy="3059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843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4AF99AC-7C74-49E4-9511-695EC5837C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>
                                            <p:graphicEl>
                                              <a:dgm id="{94AF99AC-7C74-49E4-9511-695EC5837C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F993B1A-31D4-45DA-9382-3E4745DD1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>
                                            <p:graphicEl>
                                              <a:dgm id="{1F993B1A-31D4-45DA-9382-3E4745DD1D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595477F-8D96-4671-AC93-911FDB6EE3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>
                                            <p:graphicEl>
                                              <a:dgm id="{3595477F-8D96-4671-AC93-911FDB6EE3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31EC4AB-94E8-49B0-ABC3-69FE18BBEF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>
                                            <p:graphicEl>
                                              <a:dgm id="{131EC4AB-94E8-49B0-ABC3-69FE18BBEF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259DE2A-D01E-4481-B561-57C88DFA2A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>
                                            <p:graphicEl>
                                              <a:dgm id="{B259DE2A-D01E-4481-B561-57C88DFA2A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6083C-6723-49B7-9A19-82B0AD7E7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C2608445-DA24-4C4F-B43D-CAA3CE11D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8" y="80767"/>
            <a:ext cx="8598563" cy="4981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6790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6083C-6723-49B7-9A19-82B0AD7E7C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B0ED837-199A-4943-980B-F83A403E1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13" y="0"/>
            <a:ext cx="7882973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6903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913C8-85ED-46D3-B32F-A2A09F1C57C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56B4B87-A10B-44F7-886D-84571382A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586" y="0"/>
            <a:ext cx="6826827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416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2ED5-A73D-4B81-98CB-70BDC57C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101" y="310525"/>
            <a:ext cx="7929798" cy="857400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Graphs: Bar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92FA9-2EFB-41F7-8272-22FD4C7135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6A3CBE7-EC54-482C-A780-EEF856C777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259601"/>
              </p:ext>
            </p:extLst>
          </p:nvPr>
        </p:nvGraphicFramePr>
        <p:xfrm>
          <a:off x="607101" y="1762368"/>
          <a:ext cx="7598224" cy="2476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307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5339475-23EC-45CC-8DB3-6E6B98653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00CC2E6-C5C2-4347-8023-B0F770C98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CD8DE-460B-4AEE-AEFF-177D58AA51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929041A-1713-49D4-AC31-804EECBD0D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5966830"/>
              </p:ext>
            </p:extLst>
          </p:nvPr>
        </p:nvGraphicFramePr>
        <p:xfrm>
          <a:off x="262328" y="550258"/>
          <a:ext cx="3961714" cy="407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2A97135-677C-4AFC-9114-49CABF9661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7472" y="1241976"/>
            <a:ext cx="4877022" cy="269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31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015499-6FDD-4163-91A2-7212844E0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71E47BC-6482-449D-9BFE-AFCBA31E4E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391F37C-54BD-43ED-8FB4-518DEF3EB0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CCB7647-0611-4D0A-81FE-C42EBCEDB3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94D3367-E2D8-4E0B-AF5B-096D5B124E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6283946-8CA2-4ABF-BF64-0AD79E5772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54FAB23-6B6B-413D-9809-DB1A5E9A7B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8E88018-D6A4-4201-9B17-0A4A4DE5F1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CD8DE-460B-4AEE-AEFF-177D58AA51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929041A-1713-49D4-AC31-804EECBD0D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2446910"/>
              </p:ext>
            </p:extLst>
          </p:nvPr>
        </p:nvGraphicFramePr>
        <p:xfrm>
          <a:off x="262328" y="524655"/>
          <a:ext cx="3949908" cy="4099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891ACC5-EF74-4DCA-9C7D-BCF7C02C0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7650" y="734519"/>
            <a:ext cx="4823659" cy="3809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2541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CD8DE-460B-4AEE-AEFF-177D58AA51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929041A-1713-49D4-AC31-804EECBD0D69}"/>
              </a:ext>
            </a:extLst>
          </p:cNvPr>
          <p:cNvGraphicFramePr/>
          <p:nvPr/>
        </p:nvGraphicFramePr>
        <p:xfrm>
          <a:off x="262328" y="524655"/>
          <a:ext cx="3949908" cy="4099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97059B-5864-4087-94A3-64EBA1EB0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7650" y="658079"/>
            <a:ext cx="4831511" cy="4040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459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8"/>
          <p:cNvPicPr preferRelativeResize="0"/>
          <p:nvPr/>
        </p:nvPicPr>
        <p:blipFill rotWithShape="1">
          <a:blip r:embed="rId3">
            <a:alphaModFix/>
          </a:blip>
          <a:srcRect l="36099" t="25403" r="36094" b="30508"/>
          <a:stretch/>
        </p:blipFill>
        <p:spPr>
          <a:xfrm>
            <a:off x="3250450" y="409300"/>
            <a:ext cx="2542500" cy="226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8"/>
          <p:cNvSpPr txBox="1">
            <a:spLocks noGrp="1"/>
          </p:cNvSpPr>
          <p:nvPr>
            <p:ph type="title"/>
          </p:nvPr>
        </p:nvSpPr>
        <p:spPr>
          <a:xfrm>
            <a:off x="2164775" y="2179625"/>
            <a:ext cx="4814400" cy="11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Using Visual Aids in Technical Documents</a:t>
            </a:r>
            <a:endParaRPr dirty="0"/>
          </a:p>
        </p:txBody>
      </p:sp>
      <p:sp>
        <p:nvSpPr>
          <p:cNvPr id="401" name="Google Shape;401;p48"/>
          <p:cNvSpPr txBox="1">
            <a:spLocks noGrp="1"/>
          </p:cNvSpPr>
          <p:nvPr>
            <p:ph type="subTitle" idx="1"/>
          </p:nvPr>
        </p:nvSpPr>
        <p:spPr>
          <a:xfrm>
            <a:off x="2391925" y="3749250"/>
            <a:ext cx="4360200" cy="453600"/>
          </a:xfrm>
          <a:prstGeom prst="rect">
            <a:avLst/>
          </a:prstGeom>
          <a:gradFill>
            <a:gsLst>
              <a:gs pos="0">
                <a:schemeClr val="accent1"/>
              </a:gs>
              <a:gs pos="18000">
                <a:schemeClr val="accent1"/>
              </a:gs>
              <a:gs pos="54000">
                <a:schemeClr val="dk2"/>
              </a:gs>
              <a:gs pos="77000">
                <a:schemeClr val="dk2"/>
              </a:gs>
              <a:gs pos="90000">
                <a:srgbClr val="EDA4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402" name="Google Shape;402;p48"/>
          <p:cNvSpPr txBox="1">
            <a:spLocks noGrp="1"/>
          </p:cNvSpPr>
          <p:nvPr>
            <p:ph type="title" idx="2"/>
          </p:nvPr>
        </p:nvSpPr>
        <p:spPr>
          <a:xfrm>
            <a:off x="2996550" y="965500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CD8DE-460B-4AEE-AEFF-177D58AA51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929041A-1713-49D4-AC31-804EECBD0D69}"/>
              </a:ext>
            </a:extLst>
          </p:cNvPr>
          <p:cNvGraphicFramePr/>
          <p:nvPr/>
        </p:nvGraphicFramePr>
        <p:xfrm>
          <a:off x="262328" y="524655"/>
          <a:ext cx="3949908" cy="4099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F714DF9-991D-4118-9FE9-DD2AF42CD5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57" r="2784"/>
          <a:stretch/>
        </p:blipFill>
        <p:spPr>
          <a:xfrm>
            <a:off x="4212236" y="1430793"/>
            <a:ext cx="4853354" cy="2453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043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CD8DE-460B-4AEE-AEFF-177D58AA51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929041A-1713-49D4-AC31-804EECBD0D69}"/>
              </a:ext>
            </a:extLst>
          </p:cNvPr>
          <p:cNvGraphicFramePr/>
          <p:nvPr/>
        </p:nvGraphicFramePr>
        <p:xfrm>
          <a:off x="262328" y="524655"/>
          <a:ext cx="3949908" cy="4099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11B754C-1D6C-4FA2-891D-1E2C85BA61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29" r="3542"/>
          <a:stretch/>
        </p:blipFill>
        <p:spPr>
          <a:xfrm>
            <a:off x="4239511" y="1086338"/>
            <a:ext cx="4841969" cy="3315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7132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D741-200B-4BEC-A4C6-FE51EC2FD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0" y="322813"/>
            <a:ext cx="9156000" cy="857400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Graphs: Line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A21B5-18FF-4FBD-8CA3-91B9DFEB17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A8AB706-C511-4AF6-B987-258F362C23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44412"/>
              </p:ext>
            </p:extLst>
          </p:nvPr>
        </p:nvGraphicFramePr>
        <p:xfrm>
          <a:off x="857955" y="1180213"/>
          <a:ext cx="7598224" cy="2476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291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5339475-23EC-45CC-8DB3-6E6B98653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05339475-23EC-45CC-8DB3-6E6B986538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00CC2E6-C5C2-4347-8023-B0F770C98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E00CC2E6-C5C2-4347-8023-B0F770C98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>
                                            <p:graphicEl>
                                              <a:dgm id="{05339475-23EC-45CC-8DB3-6E6B986538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>
                                            <p:graphicEl>
                                              <a:dgm id="{05339475-23EC-45CC-8DB3-6E6B986538E4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8">
                                            <p:graphicEl>
                                              <a:dgm id="{E00CC2E6-C5C2-4347-8023-B0F770C98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8">
                                            <p:graphicEl>
                                              <a:dgm id="{E00CC2E6-C5C2-4347-8023-B0F770C98E9D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Graphic spid="8" grpId="1" uiExpand="1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CD8DE-460B-4AEE-AEFF-177D58AA51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929041A-1713-49D4-AC31-804EECBD0D69}"/>
              </a:ext>
            </a:extLst>
          </p:cNvPr>
          <p:cNvGraphicFramePr/>
          <p:nvPr/>
        </p:nvGraphicFramePr>
        <p:xfrm>
          <a:off x="262328" y="524655"/>
          <a:ext cx="3949908" cy="4099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3596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CD8DE-460B-4AEE-AEFF-177D58AA51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e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929041A-1713-49D4-AC31-804EECBD0D69}"/>
              </a:ext>
            </a:extLst>
          </p:cNvPr>
          <p:cNvGraphicFramePr/>
          <p:nvPr/>
        </p:nvGraphicFramePr>
        <p:xfrm>
          <a:off x="262328" y="524655"/>
          <a:ext cx="3949908" cy="4099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AA4ABFF-655D-480E-B8DE-9BED84D36B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58" t="4556" r="7658"/>
          <a:stretch/>
        </p:blipFill>
        <p:spPr>
          <a:xfrm>
            <a:off x="4246485" y="1101777"/>
            <a:ext cx="4755109" cy="3173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149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CD8DE-460B-4AEE-AEFF-177D58AA51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929041A-1713-49D4-AC31-804EECBD0D69}"/>
              </a:ext>
            </a:extLst>
          </p:cNvPr>
          <p:cNvGraphicFramePr/>
          <p:nvPr/>
        </p:nvGraphicFramePr>
        <p:xfrm>
          <a:off x="262328" y="524655"/>
          <a:ext cx="3949908" cy="4099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9958D70-EEDE-4900-9411-5A04E225BE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126" y="1213161"/>
            <a:ext cx="4846740" cy="3619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573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CD8DE-460B-4AEE-AEFF-177D58AA51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929041A-1713-49D4-AC31-804EECBD0D69}"/>
              </a:ext>
            </a:extLst>
          </p:cNvPr>
          <p:cNvGraphicFramePr/>
          <p:nvPr/>
        </p:nvGraphicFramePr>
        <p:xfrm>
          <a:off x="262328" y="524655"/>
          <a:ext cx="3949908" cy="4099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222C561-3D28-4368-8799-F3E124CC14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96" r="5713"/>
          <a:stretch/>
        </p:blipFill>
        <p:spPr>
          <a:xfrm>
            <a:off x="4297650" y="1220431"/>
            <a:ext cx="4693951" cy="3217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5907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CD8DE-460B-4AEE-AEFF-177D58AA51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929041A-1713-49D4-AC31-804EECBD0D69}"/>
              </a:ext>
            </a:extLst>
          </p:cNvPr>
          <p:cNvGraphicFramePr/>
          <p:nvPr/>
        </p:nvGraphicFramePr>
        <p:xfrm>
          <a:off x="262328" y="524655"/>
          <a:ext cx="3949908" cy="4099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ACBC240-8F18-4F2C-B2E4-252BB2230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2236" y="923350"/>
            <a:ext cx="4900085" cy="310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3469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C4C3-3A2E-4759-93A1-BB798F73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368325"/>
            <a:ext cx="9156000" cy="857400"/>
          </a:xfrm>
        </p:spPr>
        <p:txBody>
          <a:bodyPr/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Charts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FE978-DAA5-4762-9831-56467F041D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EF73528-6356-4DF6-8950-2BE4868B5D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6677874"/>
              </p:ext>
            </p:extLst>
          </p:nvPr>
        </p:nvGraphicFramePr>
        <p:xfrm>
          <a:off x="857955" y="1180213"/>
          <a:ext cx="7598224" cy="2476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000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339475-23EC-45CC-8DB3-6E6B98653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5339475-23EC-45CC-8DB3-6E6B986538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00CC2E6-C5C2-4347-8023-B0F770C98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E00CC2E6-C5C2-4347-8023-B0F770C98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">
                                            <p:graphicEl>
                                              <a:dgm id="{05339475-23EC-45CC-8DB3-6E6B986538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">
                                            <p:graphicEl>
                                              <a:dgm id="{05339475-23EC-45CC-8DB3-6E6B986538E4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>
                                            <p:graphicEl>
                                              <a:dgm id="{E00CC2E6-C5C2-4347-8023-B0F770C98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>
                                            <p:graphicEl>
                                              <a:dgm id="{E00CC2E6-C5C2-4347-8023-B0F770C98E9D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Graphic spid="7" grpId="1" uiExpand="1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32840-F379-4C94-9DFF-965018F92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alter Turncoat" panose="020B0604020202020204" charset="0"/>
              </a:rPr>
              <a:t>Simple Pie Chart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CD8DE-460B-4AEE-AEFF-177D58AA51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DD23A62-D8A1-4B6A-B0E0-517A07D1A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3" t="6493" r="695" b="2207"/>
          <a:stretch/>
        </p:blipFill>
        <p:spPr>
          <a:xfrm>
            <a:off x="102047" y="571581"/>
            <a:ext cx="8939906" cy="3834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624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6AFA3-EFA2-4D1F-936B-3997ECAF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Visual Aids…?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EDB4D21-D44B-486D-9FC9-2254CEBEA4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7750712"/>
              </p:ext>
            </p:extLst>
          </p:nvPr>
        </p:nvGraphicFramePr>
        <p:xfrm>
          <a:off x="124379" y="1641423"/>
          <a:ext cx="8895192" cy="2660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41B7A-B650-4954-8780-0658D7DA9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7104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2DF321D-FC75-4FDD-B5F0-4F6E8D9287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dgm id="{32DF321D-FC75-4FDD-B5F0-4F6E8D9287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8A6F14-4071-439D-8A11-61E6418A3C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graphicEl>
                                              <a:dgm id="{9E8A6F14-4071-439D-8A11-61E6418A3C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1FE36C-AF52-4C2A-B211-21474D8C5D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graphicEl>
                                              <a:dgm id="{6D1FE36C-AF52-4C2A-B211-21474D8C5D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2F1AB7-D482-44B3-B200-69D7108A5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graphicEl>
                                              <a:dgm id="{E22F1AB7-D482-44B3-B200-69D7108A51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54AC70-4AB4-4C58-BF3B-451DA45A41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>
                                            <p:graphicEl>
                                              <a:dgm id="{6C54AC70-4AB4-4C58-BF3B-451DA45A41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8262BE-C201-4539-A9DB-8BF2870DE8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>
                                            <p:graphicEl>
                                              <a:dgm id="{438262BE-C201-4539-A9DB-8BF2870DE8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A8A862-6392-4D08-840F-F221408D04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graphicEl>
                                              <a:dgm id="{EFA8A862-6392-4D08-840F-F221408D04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2933B1-CFAA-4D64-81FE-2294D29AD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>
                                            <p:graphicEl>
                                              <a:dgm id="{552933B1-CFAA-4D64-81FE-2294D29AD7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AB1DC5-E7A2-4272-BF1E-8ED8DA239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">
                                            <p:graphicEl>
                                              <a:dgm id="{6FAB1DC5-E7A2-4272-BF1E-8ED8DA2399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5794D7-E4A0-4BC5-9BDA-E970E50B1E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">
                                            <p:graphicEl>
                                              <a:dgm id="{F75794D7-E4A0-4BC5-9BDA-E970E50B1E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E092C3-8C73-45C6-875D-F92ECE2BB1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>
                                            <p:graphicEl>
                                              <a:dgm id="{27E092C3-8C73-45C6-875D-F92ECE2BB1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F2EA4D-1173-4BF1-8E04-637D35348B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">
                                            <p:graphicEl>
                                              <a:dgm id="{41F2EA4D-1173-4BF1-8E04-637D35348B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32840-F379-4C94-9DFF-965018F92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287" y="4397963"/>
            <a:ext cx="8499423" cy="519600"/>
          </a:xfrm>
        </p:spPr>
        <p:txBody>
          <a:bodyPr/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alter Turncoat" panose="020B0604020202020204" charset="0"/>
              </a:rPr>
              <a:t>Exploded Pie Chart: Helps Emphasize Significant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CD8DE-460B-4AEE-AEFF-177D58AA51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ABF81-5838-427A-AB9B-2DD2FD195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" t="8083" r="12182" b="4530"/>
          <a:stretch/>
        </p:blipFill>
        <p:spPr>
          <a:xfrm>
            <a:off x="631092" y="267276"/>
            <a:ext cx="7881815" cy="4215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7705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32840-F379-4C94-9DFF-965018F92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alter Turncoat" panose="020B0604020202020204" charset="0"/>
              </a:rPr>
              <a:t>Charts: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Walter Turncoat" panose="020B0604020202020204" charset="0"/>
              </a:rPr>
              <a:t>Organisational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alter Turncoat" panose="020B0604020202020204" charset="0"/>
              </a:rPr>
              <a:t> Charts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CD8DE-460B-4AEE-AEFF-177D58AA51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EDDC4E-35B4-4077-B979-F12A29737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69" t="5914" b="4230"/>
          <a:stretch/>
        </p:blipFill>
        <p:spPr>
          <a:xfrm>
            <a:off x="219294" y="750278"/>
            <a:ext cx="8705412" cy="334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8727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32840-F379-4C94-9DFF-965018F92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313375"/>
            <a:ext cx="8229600" cy="519600"/>
          </a:xfrm>
        </p:spPr>
        <p:txBody>
          <a:bodyPr/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alter Turncoat" panose="020B0604020202020204" charset="0"/>
              </a:rPr>
              <a:t>Flow Chart: Sequence of Events, Activities, Steps, Decisions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CD8DE-460B-4AEE-AEFF-177D58AA51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3328B-AF24-47A4-8D63-B3149CD54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88" r="3027" b="8206"/>
          <a:stretch/>
        </p:blipFill>
        <p:spPr>
          <a:xfrm>
            <a:off x="457200" y="217591"/>
            <a:ext cx="8416456" cy="4188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4063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32840-F379-4C94-9DFF-965018F92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251059"/>
            <a:ext cx="8229600" cy="519600"/>
          </a:xfrm>
        </p:spPr>
        <p:txBody>
          <a:bodyPr/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alter Turncoat" panose="020B0604020202020204" charset="0"/>
              </a:rPr>
              <a:t>Tree Chart: Relationships between Items (Categorization)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CD8DE-460B-4AEE-AEFF-177D58AA51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D06C7-E4BA-4D71-B953-B887EA1AA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14" r="4504" b="8602"/>
          <a:stretch/>
        </p:blipFill>
        <p:spPr>
          <a:xfrm>
            <a:off x="164151" y="576913"/>
            <a:ext cx="8815698" cy="3611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288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32840-F379-4C94-9DFF-965018F92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" y="15237"/>
            <a:ext cx="2013388" cy="1899532"/>
          </a:xfrm>
        </p:spPr>
        <p:txBody>
          <a:bodyPr/>
          <a:lstStyle/>
          <a:p>
            <a:pPr algn="l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alter Turncoat" panose="020B0604020202020204" charset="0"/>
              </a:rPr>
              <a:t>Gantt</a:t>
            </a:r>
          </a:p>
          <a:p>
            <a:pPr algn="l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alter Turncoat" panose="020B0604020202020204" charset="0"/>
              </a:rPr>
              <a:t>Chart:</a:t>
            </a:r>
          </a:p>
          <a:p>
            <a:pPr algn="l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alter Turncoat" panose="020B0604020202020204" charset="0"/>
              </a:rPr>
              <a:t>Phases of a Project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CD8DE-460B-4AEE-AEFF-177D58AA51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6C146-B0CD-4251-BC55-B4BA4F250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9" t="3154" r="3370" b="3049"/>
          <a:stretch/>
        </p:blipFill>
        <p:spPr>
          <a:xfrm>
            <a:off x="2114987" y="0"/>
            <a:ext cx="7029013" cy="51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2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32840-F379-4C94-9DFF-965018F92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73416"/>
            <a:ext cx="9144000" cy="573590"/>
          </a:xfrm>
        </p:spPr>
        <p:txBody>
          <a:bodyPr/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alter Turncoat" panose="020B0604020202020204" charset="0"/>
              </a:rPr>
              <a:t>PERT Chart: Key activities (Rectangles) &amp; Milestones (Ovals)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CD8DE-460B-4AEE-AEFF-177D58AA51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4F9DA-4D8A-48A1-89D1-32195A7FF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31" y="204305"/>
            <a:ext cx="8096738" cy="3501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22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BFDA8E-E299-410F-B923-B3A2AD8FB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alter Turncoat" panose="020B0604020202020204" charset="0"/>
              </a:rPr>
              <a:t>Pictogram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7BB5A-F386-4A62-B4C4-130665AAA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D172A7-13D9-4A18-BB64-7BD9FC6BA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8" r="4001"/>
          <a:stretch/>
        </p:blipFill>
        <p:spPr>
          <a:xfrm>
            <a:off x="1793631" y="111537"/>
            <a:ext cx="5556737" cy="4294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5827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EE910-7910-4B4E-9312-575C4762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8325"/>
            <a:ext cx="9156000" cy="85740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Graphic Illustrations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0B363-8936-4D80-AFC1-B8224DB8F4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D744274-7589-4EE0-B20E-3A4AD7AD45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848612"/>
              </p:ext>
            </p:extLst>
          </p:nvPr>
        </p:nvGraphicFramePr>
        <p:xfrm>
          <a:off x="857955" y="1180213"/>
          <a:ext cx="7598224" cy="2476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990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339475-23EC-45CC-8DB3-6E6B98653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5339475-23EC-45CC-8DB3-6E6B986538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0CC2E6-C5C2-4347-8023-B0F770C98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E00CC2E6-C5C2-4347-8023-B0F770C98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5">
                                            <p:graphicEl>
                                              <a:dgm id="{05339475-23EC-45CC-8DB3-6E6B986538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5">
                                            <p:graphicEl>
                                              <a:dgm id="{05339475-23EC-45CC-8DB3-6E6B986538E4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5">
                                            <p:graphicEl>
                                              <a:dgm id="{E00CC2E6-C5C2-4347-8023-B0F770C98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5">
                                            <p:graphicEl>
                                              <a:dgm id="{E00CC2E6-C5C2-4347-8023-B0F770C98E9D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Graphic spid="5" grpId="1" uiExpand="1">
        <p:bldSub>
          <a:bldDgm bld="one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0ABDAD-344B-41FF-B699-9919F11B5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92D050"/>
                </a:solidFill>
                <a:latin typeface="Walter Turncoat" panose="020B0604020202020204" charset="0"/>
              </a:rPr>
              <a:t>Diagram: Safety-belt locking mechanism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E0FEB1-36FE-4810-B63A-49D993EF7B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C7CCC5A-72C5-4473-B464-ECC7381DE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4" y="292308"/>
            <a:ext cx="9065011" cy="389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797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0ABDAD-344B-41FF-B699-9919F11B5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92D050"/>
                </a:solidFill>
                <a:latin typeface="Walter Turncoat" panose="020B0604020202020204" charset="0"/>
              </a:rPr>
              <a:t>Exploded Diagram: Imaging instruments used in NASA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E0FEB1-36FE-4810-B63A-49D993EF7B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67F15DD-25B9-455F-8254-FB7AE60EF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8" t="2583" r="5959" b="14333"/>
          <a:stretch/>
        </p:blipFill>
        <p:spPr>
          <a:xfrm>
            <a:off x="1555262" y="132862"/>
            <a:ext cx="6049107" cy="4273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4944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90492-66A5-4952-985A-D486A1F41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" y="518267"/>
            <a:ext cx="9156000" cy="857400"/>
          </a:xfrm>
        </p:spPr>
        <p:txBody>
          <a:bodyPr/>
          <a:lstStyle/>
          <a:p>
            <a:r>
              <a:rPr lang="en-US" dirty="0"/>
              <a:t>Using Visuals: General Guidelines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5D487CA-DB84-4E4E-9AD3-695A067212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4177412"/>
              </p:ext>
            </p:extLst>
          </p:nvPr>
        </p:nvGraphicFramePr>
        <p:xfrm>
          <a:off x="457200" y="2417487"/>
          <a:ext cx="8229600" cy="2241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E62F0-6F5C-4275-B6DF-9E8BC345C4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D9497-23AA-4BD1-BBCE-F83821B7AC20}"/>
              </a:ext>
            </a:extLst>
          </p:cNvPr>
          <p:cNvSpPr txBox="1"/>
          <p:nvPr/>
        </p:nvSpPr>
        <p:spPr>
          <a:xfrm>
            <a:off x="457200" y="1659765"/>
            <a:ext cx="278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Sniglet" panose="020B0604020202020204" charset="0"/>
              </a:rPr>
              <a:t>A visual should…</a:t>
            </a:r>
          </a:p>
        </p:txBody>
      </p:sp>
      <p:pic>
        <p:nvPicPr>
          <p:cNvPr id="7" name="Graphic 6" descr="Illustrator with solid fill">
            <a:extLst>
              <a:ext uri="{FF2B5EF4-FFF2-40B4-BE49-F238E27FC236}">
                <a16:creationId xmlns:a16="http://schemas.microsoft.com/office/drawing/2014/main" id="{373BA3F2-3351-43B4-84D3-5ED3854EF8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64942" y="473029"/>
            <a:ext cx="1630546" cy="163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6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7C96D1-8B0A-4FF3-BC30-E095BB725B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dgm id="{F77C96D1-8B0A-4FF3-BC30-E095BB725B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E72746-2824-4301-A35D-5D5810D1EF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graphicEl>
                                              <a:dgm id="{7FE72746-2824-4301-A35D-5D5810D1EF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775B0DD-FBB8-4FED-B617-8657CF23D3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graphicEl>
                                              <a:dgm id="{C775B0DD-FBB8-4FED-B617-8657CF23D3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49C75D-8F91-4000-B1DD-D4E5915843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>
                                            <p:graphicEl>
                                              <a:dgm id="{4949C75D-8F91-4000-B1DD-D4E5915843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57B53F-805E-48EA-8EEA-135F278D34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graphicEl>
                                              <a:dgm id="{7A57B53F-805E-48EA-8EEA-135F278D34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8DDEC1-581A-4A1F-A686-E4176A88B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>
                                            <p:graphicEl>
                                              <a:dgm id="{B48DDEC1-581A-4A1F-A686-E4176A88B4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F0C42F-BC31-4B61-8B14-4D44809FBF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">
                                            <p:graphicEl>
                                              <a:dgm id="{62F0C42F-BC31-4B61-8B14-4D44809FBF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A731123-8345-46DC-8E0F-0C9224FCF6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">
                                            <p:graphicEl>
                                              <a:dgm id="{0A731123-8345-46DC-8E0F-0C9224FCF6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28C9AA-F67F-4997-AC48-49147B0C2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">
                                            <p:graphicEl>
                                              <a:dgm id="{0128C9AA-F67F-4997-AC48-49147B0C29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51E188-31CC-44E2-8E87-2FB3C21243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5">
                                            <p:graphicEl>
                                              <a:dgm id="{7E51E188-31CC-44E2-8E87-2FB3C21243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C47C72-CD93-4EB2-A4EE-F6749B9E3D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">
                                            <p:graphicEl>
                                              <a:dgm id="{C5C47C72-CD93-4EB2-A4EE-F6749B9E3D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0ABDAD-344B-41FF-B699-9919F11B5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92D050"/>
                </a:solidFill>
                <a:latin typeface="Walter Turncoat" panose="020B0604020202020204" charset="0"/>
              </a:rPr>
              <a:t>Cutaway Diagram: What’s inside the human eye?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E0FEB1-36FE-4810-B63A-49D993EF7B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A6405D9-D369-483F-9391-64ECA04FC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58" y="390221"/>
            <a:ext cx="5342083" cy="4016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8072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0ABDAD-344B-41FF-B699-9919F11B5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92D050"/>
                </a:solidFill>
                <a:latin typeface="Walter Turncoat" panose="020B0604020202020204" charset="0"/>
              </a:rPr>
              <a:t>Block Diagram: Concept of Feedback Mechanism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E0FEB1-36FE-4810-B63A-49D993EF7B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77A3376-1589-4345-B8EB-52B7F24CF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62" y="554892"/>
            <a:ext cx="6512475" cy="34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81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0ABDAD-344B-41FF-B699-9919F11B5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941" y="4406309"/>
            <a:ext cx="8851692" cy="519600"/>
          </a:xfrm>
        </p:spPr>
        <p:txBody>
          <a:bodyPr/>
          <a:lstStyle/>
          <a:p>
            <a:r>
              <a:rPr lang="en-US" sz="2400" dirty="0">
                <a:solidFill>
                  <a:srgbClr val="92D050"/>
                </a:solidFill>
                <a:latin typeface="Walter Turncoat" panose="020B0604020202020204" charset="0"/>
              </a:rPr>
              <a:t>Maps: Geographic Distribution of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E0FEB1-36FE-4810-B63A-49D993EF7B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EADD8F7-130D-44B3-86EB-2AC1FC336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912" y="56832"/>
            <a:ext cx="5075750" cy="4349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4560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0ABDAD-344B-41FF-B699-9919F11B5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941" y="4406309"/>
            <a:ext cx="8851692" cy="519600"/>
          </a:xfrm>
        </p:spPr>
        <p:txBody>
          <a:bodyPr/>
          <a:lstStyle/>
          <a:p>
            <a:r>
              <a:rPr lang="en-US" sz="2400" dirty="0">
                <a:solidFill>
                  <a:srgbClr val="92D050"/>
                </a:solidFill>
                <a:latin typeface="Walter Turncoat" panose="020B0604020202020204" charset="0"/>
              </a:rPr>
              <a:t>Symbols &amp; Icons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E0FEB1-36FE-4810-B63A-49D993EF7B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9B74ED1-0999-49D8-91BF-798421E4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328"/>
            <a:ext cx="9144000" cy="2021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991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A3EC-E762-4E6D-A2A1-BB57D3D93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0" y="499053"/>
            <a:ext cx="9156000" cy="85740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Symbols &amp; Icons: Considerations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AAB1A-B8AF-487F-96BE-BA52B117C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93D15BE-20A5-4BB1-B7B2-A037AB2B7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6030325"/>
              </p:ext>
            </p:extLst>
          </p:nvPr>
        </p:nvGraphicFramePr>
        <p:xfrm>
          <a:off x="825957" y="631416"/>
          <a:ext cx="8040786" cy="4013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1162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24FD48D-6C65-4E51-96A0-43FAA602D7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0C763D-9217-437A-9077-39C7166E9D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6B9A20-F3E3-467A-85E9-B40A809E1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0850" y="1710300"/>
            <a:ext cx="5742300" cy="1679462"/>
          </a:xfrm>
        </p:spPr>
        <p:txBody>
          <a:bodyPr/>
          <a:lstStyle/>
          <a:p>
            <a:pPr marL="38100" indent="0">
              <a:buNone/>
            </a:pPr>
            <a:r>
              <a:rPr lang="en-US" sz="3600" dirty="0">
                <a:latin typeface="Walter Turncoat" panose="020B0604020202020204" charset="0"/>
              </a:rPr>
              <a:t>Should visuals aids be </a:t>
            </a:r>
            <a:r>
              <a:rPr lang="en-US" sz="3600" dirty="0">
                <a:solidFill>
                  <a:srgbClr val="92D050"/>
                </a:solidFill>
                <a:latin typeface="Walter Turncoat" panose="020B0604020202020204" charset="0"/>
              </a:rPr>
              <a:t>c</a:t>
            </a:r>
            <a:r>
              <a:rPr lang="en-US" sz="3600" dirty="0">
                <a:solidFill>
                  <a:srgbClr val="FFFF00"/>
                </a:solidFill>
                <a:latin typeface="Walter Turncoat" panose="020B0604020202020204" charset="0"/>
              </a:rPr>
              <a:t>o</a:t>
            </a:r>
            <a:r>
              <a:rPr lang="en-US" sz="3600" dirty="0">
                <a:solidFill>
                  <a:srgbClr val="00B0F0"/>
                </a:solidFill>
                <a:latin typeface="Walter Turncoat" panose="020B0604020202020204" charset="0"/>
              </a:rPr>
              <a:t>l</a:t>
            </a:r>
            <a:r>
              <a:rPr lang="en-US" sz="3600" dirty="0">
                <a:solidFill>
                  <a:srgbClr val="FF0000"/>
                </a:solidFill>
                <a:latin typeface="Walter Turncoat" panose="020B0604020202020204" charset="0"/>
              </a:rPr>
              <a:t>o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Walter Turncoat" panose="020B0604020202020204" charset="0"/>
              </a:rPr>
              <a:t>r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Walter Turncoat" panose="020B0604020202020204" charset="0"/>
              </a:rPr>
              <a:t>e</a:t>
            </a:r>
            <a:r>
              <a:rPr lang="en-US" sz="3600" dirty="0">
                <a:solidFill>
                  <a:srgbClr val="FFC000"/>
                </a:solidFill>
                <a:latin typeface="Walter Turncoat" panose="020B0604020202020204" charset="0"/>
              </a:rPr>
              <a:t>d</a:t>
            </a:r>
            <a:r>
              <a:rPr lang="en-US" sz="3600" dirty="0">
                <a:latin typeface="Walter Turncoat" panose="020B0604020202020204" charset="0"/>
              </a:rPr>
              <a:t>…?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238938-FD21-48EF-8EE8-F0CBEB99D0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0158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560AA-717B-4F81-83BE-356DADA34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1" y="358888"/>
            <a:ext cx="9156000" cy="857400"/>
          </a:xfrm>
        </p:spPr>
        <p:txBody>
          <a:bodyPr/>
          <a:lstStyle/>
          <a:p>
            <a:r>
              <a:rPr lang="en-US" sz="2800" dirty="0"/>
              <a:t>Drawbacks of Colored Visual Aids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1860521-E193-4C7F-8A30-2F5D0B5661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6966827"/>
              </p:ext>
            </p:extLst>
          </p:nvPr>
        </p:nvGraphicFramePr>
        <p:xfrm>
          <a:off x="243590" y="1286082"/>
          <a:ext cx="8656819" cy="3398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A60B2-8B83-4F7B-8E50-A9701557AB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565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A1CBDB-91F9-4DFA-9249-848AD6CA98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dgm id="{F2A1CBDB-91F9-4DFA-9249-848AD6CA98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926BEBB-719C-4236-9BA8-C75F66256A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graphicEl>
                                              <a:dgm id="{3926BEBB-719C-4236-9BA8-C75F66256A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5CD70F0-2051-46A3-A892-0E7C40CEE5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graphicEl>
                                              <a:dgm id="{95CD70F0-2051-46A3-A892-0E7C40CEE5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5D3F6D-10B9-4ABB-A16E-DBAE89548D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>
                                            <p:graphicEl>
                                              <a:dgm id="{F95D3F6D-10B9-4ABB-A16E-DBAE89548D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D421F35-E6C9-4D0D-98AD-1CFBC89EF9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graphicEl>
                                              <a:dgm id="{DD421F35-E6C9-4D0D-98AD-1CFBC89EF9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F1CBD29-70E2-42EF-817B-1626F9C35B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graphicEl>
                                              <a:dgm id="{4F1CBD29-70E2-42EF-817B-1626F9C35B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1C57C5-1C10-4E99-B6E7-2BCDD2EB9E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graphicEl>
                                              <a:dgm id="{B81C57C5-1C10-4E99-B6E7-2BCDD2EB9E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4CC32C6-02F9-4652-97B4-A05814FB5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>
                                            <p:graphicEl>
                                              <a:dgm id="{84CC32C6-02F9-4652-97B4-A05814FB5D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E7AB9B-668C-498A-BB51-0399825DCA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">
                                            <p:graphicEl>
                                              <a:dgm id="{11E7AB9B-668C-498A-BB51-0399825DCA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6F9536-DD54-4984-8A55-F4C0C8566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">
                                            <p:graphicEl>
                                              <a:dgm id="{AB6F9536-DD54-4984-8A55-F4C0C85667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C62E3E-CD0E-45DD-A8FA-F07DBFACA9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">
                                            <p:graphicEl>
                                              <a:dgm id="{E6C62E3E-CD0E-45DD-A8FA-F07DBFACA9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B27C04-7590-4415-9FA5-288BCF63EF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">
                                            <p:graphicEl>
                                              <a:dgm id="{12B27C04-7590-4415-9FA5-288BCF63EF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330117-1583-4205-9087-E29B723893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">
                                            <p:graphicEl>
                                              <a:dgm id="{90330117-1583-4205-9087-E29B723893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603C49-1E06-4C7C-8B9D-66C6165034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">
                                            <p:graphicEl>
                                              <a:dgm id="{8A603C49-1E06-4C7C-8B9D-66C6165034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BC656B-3456-42DE-8EFF-01198D6BE6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">
                                            <p:graphicEl>
                                              <a:dgm id="{F3BC656B-3456-42DE-8EFF-01198D6BE6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68BCD7-D8C8-4831-970B-BDC8641389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">
                                            <p:graphicEl>
                                              <a:dgm id="{B768BCD7-D8C8-4831-970B-BDC8641389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25AB04-61CD-4626-BBD2-B729BED1D2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5">
                                            <p:graphicEl>
                                              <a:dgm id="{3B25AB04-61CD-4626-BBD2-B729BED1D2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C60568-D667-48D3-BFC7-9F1C7F96BE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graphicEl>
                                              <a:dgm id="{74C60568-D667-48D3-BFC7-9F1C7F96BE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A1DB79-C164-4E4D-9FF1-AAB526361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">
                                            <p:graphicEl>
                                              <a:dgm id="{CCA1DB79-C164-4E4D-9FF1-AAB5263611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E75D91-92B1-438B-AE04-6BF455C2E6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5">
                                            <p:graphicEl>
                                              <a:dgm id="{A0E75D91-92B1-438B-AE04-6BF455C2E6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3CC53C-864C-490E-8E2A-6217D34E8E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">
                                            <p:graphicEl>
                                              <a:dgm id="{B93CC53C-864C-490E-8E2A-6217D34E8E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D33A76-516F-47A5-9646-12BBF439AC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">
                                            <p:graphicEl>
                                              <a:dgm id="{D4D33A76-516F-47A5-9646-12BBF439AC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24DC27-B7FD-4448-96F9-CD00401CC5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graphicEl>
                                              <a:dgm id="{6824DC27-B7FD-4448-96F9-CD00401CC5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8FB1F0-8081-4AD6-BA0E-ED8BDD94FC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">
                                            <p:graphicEl>
                                              <a:dgm id="{2F8FB1F0-8081-4AD6-BA0E-ED8BDD94FC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9A58A7-9EA7-433F-83BB-831ABD8F55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5">
                                            <p:graphicEl>
                                              <a:dgm id="{069A58A7-9EA7-433F-83BB-831ABD8F55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8641B0-7C94-45E5-B3D2-D1493C35BA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">
                                            <p:graphicEl>
                                              <a:dgm id="{F18641B0-7C94-45E5-B3D2-D1493C35BA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E35A884-C34B-4160-BEC9-C96678152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5">
                                            <p:graphicEl>
                                              <a:dgm id="{1E35A884-C34B-4160-BEC9-C96678152C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76A9CD-DB37-4D4F-8E17-DAE3366C27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5">
                                            <p:graphicEl>
                                              <a:dgm id="{FC76A9CD-DB37-4D4F-8E17-DAE3366C27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A74D05-3985-4947-87FD-ECE7020B2A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">
                                            <p:graphicEl>
                                              <a:dgm id="{4AA74D05-3985-4947-87FD-ECE7020B2A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0789BE-1F65-4185-9F5B-64A2054013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">
                                            <p:graphicEl>
                                              <a:dgm id="{A10789BE-1F65-4185-9F5B-64A2054013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D1D7A8-F822-4364-88DE-80C0C03E25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5">
                                            <p:graphicEl>
                                              <a:dgm id="{A1D1D7A8-F822-4364-88DE-80C0C03E25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19479A-A38C-40F7-A5A0-89533E5AA4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5">
                                            <p:graphicEl>
                                              <a:dgm id="{4A19479A-A38C-40F7-A5A0-89533E5AA4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D55978-BE11-4588-8E0F-55D90F50BA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5">
                                            <p:graphicEl>
                                              <a:dgm id="{F6D55978-BE11-4588-8E0F-55D90F50BA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0F7D74-5EDE-4338-BEB7-6AEC1FEAD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5">
                                            <p:graphicEl>
                                              <a:dgm id="{110F7D74-5EDE-4338-BEB7-6AEC1FEAD1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DEFFA5-E6C6-4E1E-92B8-84C63B83D6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5">
                                            <p:graphicEl>
                                              <a:dgm id="{CCDEFFA5-E6C6-4E1E-92B8-84C63B83D6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60CF91-D5D5-4DAF-819F-935A66E41E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5">
                                            <p:graphicEl>
                                              <a:dgm id="{3E60CF91-D5D5-4DAF-819F-935A66E41E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43F912-D69C-4ACA-9CFF-7F8BDD57E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5">
                                            <p:graphicEl>
                                              <a:dgm id="{0543F912-D69C-4ACA-9CFF-7F8BDD57E3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ED6E96B-F0D8-42AB-B109-2EF984B18B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5">
                                            <p:graphicEl>
                                              <a:dgm id="{1ED6E96B-F0D8-42AB-B109-2EF984B18B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FF43CE-7C45-4F90-946C-790DBC34C4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5">
                                            <p:graphicEl>
                                              <a:dgm id="{E7FF43CE-7C45-4F90-946C-790DBC34C4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18FB8E-738A-468C-9534-9A531D4F9F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5">
                                            <p:graphicEl>
                                              <a:dgm id="{F218FB8E-738A-468C-9534-9A531D4F9F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4196-210C-446A-9299-C17BF925F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5" y="941156"/>
            <a:ext cx="9156000" cy="857400"/>
          </a:xfrm>
        </p:spPr>
        <p:txBody>
          <a:bodyPr/>
          <a:lstStyle/>
          <a:p>
            <a:r>
              <a:rPr lang="en-US" dirty="0"/>
              <a:t>Types of Visuals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B054D0C-1D61-45ED-B4E8-78060D9A2B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6364594"/>
              </p:ext>
            </p:extLst>
          </p:nvPr>
        </p:nvGraphicFramePr>
        <p:xfrm>
          <a:off x="457175" y="1975629"/>
          <a:ext cx="8229600" cy="250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8C2FD-A48B-4C32-BFA4-E2CEE4781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64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51B239-8A17-4E2E-ADE4-A25FBEB719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dgm id="{2851B239-8A17-4E2E-ADE4-A25FBEB719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F5F362-641C-4B2A-A306-7EC7DC541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graphicEl>
                                              <a:dgm id="{27F5F362-641C-4B2A-A306-7EC7DC541C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17F5A3-B822-41F3-9957-95900A048E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graphicEl>
                                              <a:dgm id="{D417F5A3-B822-41F3-9957-95900A048E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E08460-7CDE-4F49-BE45-98F0A70F2E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graphicEl>
                                              <a:dgm id="{A8E08460-7CDE-4F49-BE45-98F0A70F2E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8C78A0-8E10-4EA7-A039-3B8DBB75D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graphicEl>
                                              <a:dgm id="{0B8C78A0-8E10-4EA7-A039-3B8DBB75DA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4196-210C-446A-9299-C17BF925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Visuals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B054D0C-1D61-45ED-B4E8-78060D9A2B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678532"/>
              </p:ext>
            </p:extLst>
          </p:nvPr>
        </p:nvGraphicFramePr>
        <p:xfrm>
          <a:off x="457175" y="1975629"/>
          <a:ext cx="8229600" cy="250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8C2FD-A48B-4C32-BFA4-E2CEE4781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166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51B239-8A17-4E2E-ADE4-A25FBEB719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dgm id="{2851B239-8A17-4E2E-ADE4-A25FBEB719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F5F362-641C-4B2A-A306-7EC7DC541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graphicEl>
                                              <a:dgm id="{27F5F362-641C-4B2A-A306-7EC7DC541C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E08460-7CDE-4F49-BE45-98F0A70F2E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graphicEl>
                                              <a:dgm id="{A8E08460-7CDE-4F49-BE45-98F0A70F2E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17F5A3-B822-41F3-9957-95900A048E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graphicEl>
                                              <a:dgm id="{D417F5A3-B822-41F3-9957-95900A048E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8C78A0-8E10-4EA7-A039-3B8DBB75D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graphicEl>
                                              <a:dgm id="{0B8C78A0-8E10-4EA7-A039-3B8DBB75DA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4196-210C-446A-9299-C17BF925F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0" y="0"/>
            <a:ext cx="9156000" cy="857400"/>
          </a:xfrm>
        </p:spPr>
        <p:txBody>
          <a:bodyPr/>
          <a:lstStyle/>
          <a:p>
            <a:r>
              <a:rPr lang="en-US" dirty="0"/>
              <a:t>Types of Visuals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B054D0C-1D61-45ED-B4E8-78060D9A2B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0316629"/>
              </p:ext>
            </p:extLst>
          </p:nvPr>
        </p:nvGraphicFramePr>
        <p:xfrm>
          <a:off x="132659" y="705342"/>
          <a:ext cx="8866682" cy="4279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8C2FD-A48B-4C32-BFA4-E2CEE4781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802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51B239-8A17-4E2E-ADE4-A25FBEB719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dgm id="{2851B239-8A17-4E2E-ADE4-A25FBEB719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F5F362-641C-4B2A-A306-7EC7DC541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graphicEl>
                                              <a:dgm id="{27F5F362-641C-4B2A-A306-7EC7DC541C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E08460-7CDE-4F49-BE45-98F0A70F2E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graphicEl>
                                              <a:dgm id="{A8E08460-7CDE-4F49-BE45-98F0A70F2E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17F5A3-B822-41F3-9957-95900A048E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graphicEl>
                                              <a:dgm id="{D417F5A3-B822-41F3-9957-95900A048E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8C78A0-8E10-4EA7-A039-3B8DBB75D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graphicEl>
                                              <a:dgm id="{0B8C78A0-8E10-4EA7-A039-3B8DBB75DA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6AA382-F02E-4286-8D27-37336F3936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graphicEl>
                                              <a:dgm id="{196AA382-F02E-4286-8D27-37336F3936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19CCC1-E501-49BF-B525-48E8FCC8A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>
                                            <p:graphicEl>
                                              <a:dgm id="{A819CCC1-E501-49BF-B525-48E8FCC8A9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51EDDE-B233-4976-BFEA-73D8C24D32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">
                                            <p:graphicEl>
                                              <a:dgm id="{2351EDDE-B233-4976-BFEA-73D8C24D32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1B1733-6779-490E-9ADE-D318F6D1B7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>
                                            <p:graphicEl>
                                              <a:dgm id="{EE1B1733-6779-490E-9ADE-D318F6D1B7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5D459C-3798-4DFD-8AD7-A0426CB3C6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graphicEl>
                                              <a:dgm id="{FC5D459C-3798-4DFD-8AD7-A0426CB3C6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6D762E-F1C8-43BB-88CC-565842B7CA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graphicEl>
                                              <a:dgm id="{556D762E-F1C8-43BB-88CC-565842B7CA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6D9C89-DCE3-4BED-A511-F859AE8611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graphicEl>
                                              <a:dgm id="{546D9C89-DCE3-4BED-A511-F859AE8611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DA380E-B7F8-4D91-8C48-18E0E9CFE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graphicEl>
                                              <a:dgm id="{C0DA380E-B7F8-4D91-8C48-18E0E9CFE8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4196-210C-446A-9299-C17BF925F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0" y="0"/>
            <a:ext cx="9156000" cy="857400"/>
          </a:xfrm>
        </p:spPr>
        <p:txBody>
          <a:bodyPr/>
          <a:lstStyle/>
          <a:p>
            <a:r>
              <a:rPr lang="en-US" dirty="0"/>
              <a:t>Types of Visuals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B054D0C-1D61-45ED-B4E8-78060D9A2B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7172355"/>
              </p:ext>
            </p:extLst>
          </p:nvPr>
        </p:nvGraphicFramePr>
        <p:xfrm>
          <a:off x="104931" y="682052"/>
          <a:ext cx="8866682" cy="4279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8C2FD-A48B-4C32-BFA4-E2CEE4781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7800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51B239-8A17-4E2E-ADE4-A25FBEB719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dgm id="{2851B239-8A17-4E2E-ADE4-A25FBEB719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F5F362-641C-4B2A-A306-7EC7DC541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graphicEl>
                                              <a:dgm id="{27F5F362-641C-4B2A-A306-7EC7DC541C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E08460-7CDE-4F49-BE45-98F0A70F2E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graphicEl>
                                              <a:dgm id="{A8E08460-7CDE-4F49-BE45-98F0A70F2E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17F5A3-B822-41F3-9957-95900A048E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graphicEl>
                                              <a:dgm id="{D417F5A3-B822-41F3-9957-95900A048E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8C78A0-8E10-4EA7-A039-3B8DBB75D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graphicEl>
                                              <a:dgm id="{0B8C78A0-8E10-4EA7-A039-3B8DBB75DA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6AA382-F02E-4286-8D27-37336F3936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graphicEl>
                                              <a:dgm id="{196AA382-F02E-4286-8D27-37336F3936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19CCC1-E501-49BF-B525-48E8FCC8A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>
                                            <p:graphicEl>
                                              <a:dgm id="{A819CCC1-E501-49BF-B525-48E8FCC8A9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51EDDE-B233-4976-BFEA-73D8C24D32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">
                                            <p:graphicEl>
                                              <a:dgm id="{2351EDDE-B233-4976-BFEA-73D8C24D32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1B1733-6779-490E-9ADE-D318F6D1B7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>
                                            <p:graphicEl>
                                              <a:dgm id="{EE1B1733-6779-490E-9ADE-D318F6D1B7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4196-210C-446A-9299-C17BF925F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0" y="0"/>
            <a:ext cx="9156000" cy="857400"/>
          </a:xfrm>
        </p:spPr>
        <p:txBody>
          <a:bodyPr/>
          <a:lstStyle/>
          <a:p>
            <a:r>
              <a:rPr lang="en-US" dirty="0"/>
              <a:t>Types of Visuals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B054D0C-1D61-45ED-B4E8-78060D9A2B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1188677"/>
              </p:ext>
            </p:extLst>
          </p:nvPr>
        </p:nvGraphicFramePr>
        <p:xfrm>
          <a:off x="138659" y="682052"/>
          <a:ext cx="8866682" cy="4279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8C2FD-A48B-4C32-BFA4-E2CEE4781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058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51B239-8A17-4E2E-ADE4-A25FBEB719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dgm id="{2851B239-8A17-4E2E-ADE4-A25FBEB719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F5F362-641C-4B2A-A306-7EC7DC541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graphicEl>
                                              <a:dgm id="{27F5F362-641C-4B2A-A306-7EC7DC541C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E08460-7CDE-4F49-BE45-98F0A70F2E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graphicEl>
                                              <a:dgm id="{A8E08460-7CDE-4F49-BE45-98F0A70F2E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17F5A3-B822-41F3-9957-95900A048E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graphicEl>
                                              <a:dgm id="{D417F5A3-B822-41F3-9957-95900A048E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8C78A0-8E10-4EA7-A039-3B8DBB75D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graphicEl>
                                              <a:dgm id="{0B8C78A0-8E10-4EA7-A039-3B8DBB75DA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6AA382-F02E-4286-8D27-37336F3936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graphicEl>
                                              <a:dgm id="{196AA382-F02E-4286-8D27-37336F3936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19CCC1-E501-49BF-B525-48E8FCC8A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>
                                            <p:graphicEl>
                                              <a:dgm id="{A819CCC1-E501-49BF-B525-48E8FCC8A9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51EDDE-B233-4976-BFEA-73D8C24D32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">
                                            <p:graphicEl>
                                              <a:dgm id="{2351EDDE-B233-4976-BFEA-73D8C24D32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1B1733-6779-490E-9ADE-D318F6D1B7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>
                                            <p:graphicEl>
                                              <a:dgm id="{EE1B1733-6779-490E-9ADE-D318F6D1B7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Gradient University Project by Slidesgo">
  <a:themeElements>
    <a:clrScheme name="Simple Light">
      <a:dk1>
        <a:srgbClr val="191919"/>
      </a:dk1>
      <a:lt1>
        <a:srgbClr val="FFFFFF"/>
      </a:lt1>
      <a:dk2>
        <a:srgbClr val="B7A6FF"/>
      </a:dk2>
      <a:lt2>
        <a:srgbClr val="EDA4FF"/>
      </a:lt2>
      <a:accent1>
        <a:srgbClr val="E4FFA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864</Words>
  <Application>Microsoft Office PowerPoint</Application>
  <PresentationFormat>On-screen Show (16:9)</PresentationFormat>
  <Paragraphs>257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Wingdings 2</vt:lpstr>
      <vt:lpstr>Sniglet</vt:lpstr>
      <vt:lpstr>Walter Turncoat</vt:lpstr>
      <vt:lpstr>Arial</vt:lpstr>
      <vt:lpstr>Poppins</vt:lpstr>
      <vt:lpstr>Anaheim</vt:lpstr>
      <vt:lpstr>Poppins SemiBold</vt:lpstr>
      <vt:lpstr>Wingdings</vt:lpstr>
      <vt:lpstr>Poppins Medium</vt:lpstr>
      <vt:lpstr>Gradient University Project by Slidesgo</vt:lpstr>
      <vt:lpstr>Visual Aids</vt:lpstr>
      <vt:lpstr>Using Visual Aids in Technical Documents</vt:lpstr>
      <vt:lpstr>Why use Visual Aids…?</vt:lpstr>
      <vt:lpstr>Using Visuals: General Guidelines</vt:lpstr>
      <vt:lpstr>Types of Visuals</vt:lpstr>
      <vt:lpstr>Types of Visuals</vt:lpstr>
      <vt:lpstr>Types of Visuals</vt:lpstr>
      <vt:lpstr>Types of Visuals</vt:lpstr>
      <vt:lpstr>Types of Visuals</vt:lpstr>
      <vt:lpstr>Visuals: Tables</vt:lpstr>
      <vt:lpstr>Tables: Criteria for Effective Representation</vt:lpstr>
      <vt:lpstr>Tables: Criteria for Effective Representation</vt:lpstr>
      <vt:lpstr>PowerPoint Presentation</vt:lpstr>
      <vt:lpstr>PowerPoint Presentation</vt:lpstr>
      <vt:lpstr>PowerPoint Presentation</vt:lpstr>
      <vt:lpstr>Graphs: Bar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Graphs: Line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Graphic Illustrations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Symbols &amp; Icons: Considerations</vt:lpstr>
      <vt:lpstr>PowerPoint Presentation</vt:lpstr>
      <vt:lpstr>Drawbacks of Colored Visual Aids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Aids</dc:title>
  <cp:lastModifiedBy>Aniqa Jahangeer</cp:lastModifiedBy>
  <cp:revision>8</cp:revision>
  <dcterms:modified xsi:type="dcterms:W3CDTF">2021-12-10T11:14:18Z</dcterms:modified>
</cp:coreProperties>
</file>